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</p:sldIdLst>
  <p:sldSz cx="18288000" cy="10287000"/>
  <p:notesSz cx="6858000" cy="9144000"/>
  <p:embeddedFontLst>
    <p:embeddedFont>
      <p:font typeface="Tropika" charset="1" panose="00000500000000000000"/>
      <p:regular r:id="rId25"/>
    </p:embeddedFont>
    <p:embeddedFont>
      <p:font typeface="Yellowtail" charset="1" panose="02000503000000000000"/>
      <p:regular r:id="rId26"/>
    </p:embeddedFont>
    <p:embeddedFont>
      <p:font typeface="Canva Sans" charset="1" panose="020B0503030501040103"/>
      <p:regular r:id="rId27"/>
    </p:embeddedFont>
    <p:embeddedFont>
      <p:font typeface="DM Sans" charset="1" panose="00000000000000000000"/>
      <p:regular r:id="rId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fonts/font25.fntdata" Type="http://schemas.openxmlformats.org/officeDocument/2006/relationships/font"/><Relationship Id="rId26" Target="fonts/font26.fntdata" Type="http://schemas.openxmlformats.org/officeDocument/2006/relationships/font"/><Relationship Id="rId27" Target="fonts/font27.fntdata" Type="http://schemas.openxmlformats.org/officeDocument/2006/relationships/font"/><Relationship Id="rId28" Target="fonts/font28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5.png" Type="http://schemas.openxmlformats.org/officeDocument/2006/relationships/image"/><Relationship Id="rId5" Target="../media/image6.svg" Type="http://schemas.openxmlformats.org/officeDocument/2006/relationships/image"/><Relationship Id="rId6" Target="../media/image7.png" Type="http://schemas.openxmlformats.org/officeDocument/2006/relationships/image"/><Relationship Id="rId7" Target="../media/image8.svg" Type="http://schemas.openxmlformats.org/officeDocument/2006/relationships/image"/><Relationship Id="rId8" Target="../media/image12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5.png" Type="http://schemas.openxmlformats.org/officeDocument/2006/relationships/image"/><Relationship Id="rId5" Target="../media/image6.svg" Type="http://schemas.openxmlformats.org/officeDocument/2006/relationships/image"/><Relationship Id="rId6" Target="../media/image7.png" Type="http://schemas.openxmlformats.org/officeDocument/2006/relationships/image"/><Relationship Id="rId7" Target="../media/image8.svg" Type="http://schemas.openxmlformats.org/officeDocument/2006/relationships/image"/><Relationship Id="rId8" Target="../media/image12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5.png" Type="http://schemas.openxmlformats.org/officeDocument/2006/relationships/image"/><Relationship Id="rId5" Target="../media/image6.svg" Type="http://schemas.openxmlformats.org/officeDocument/2006/relationships/image"/><Relationship Id="rId6" Target="../media/image7.png" Type="http://schemas.openxmlformats.org/officeDocument/2006/relationships/image"/><Relationship Id="rId7" Target="../media/image8.svg" Type="http://schemas.openxmlformats.org/officeDocument/2006/relationships/image"/><Relationship Id="rId8" Target="../media/image13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5.png" Type="http://schemas.openxmlformats.org/officeDocument/2006/relationships/image"/><Relationship Id="rId5" Target="../media/image6.svg" Type="http://schemas.openxmlformats.org/officeDocument/2006/relationships/image"/><Relationship Id="rId6" Target="../media/image7.png" Type="http://schemas.openxmlformats.org/officeDocument/2006/relationships/image"/><Relationship Id="rId7" Target="../media/image8.svg" Type="http://schemas.openxmlformats.org/officeDocument/2006/relationships/image"/><Relationship Id="rId8" Target="../media/image13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5.png" Type="http://schemas.openxmlformats.org/officeDocument/2006/relationships/image"/><Relationship Id="rId5" Target="../media/image6.svg" Type="http://schemas.openxmlformats.org/officeDocument/2006/relationships/image"/><Relationship Id="rId6" Target="../media/image7.png" Type="http://schemas.openxmlformats.org/officeDocument/2006/relationships/image"/><Relationship Id="rId7" Target="../media/image8.sv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5.png" Type="http://schemas.openxmlformats.org/officeDocument/2006/relationships/image"/><Relationship Id="rId5" Target="../media/image6.svg" Type="http://schemas.openxmlformats.org/officeDocument/2006/relationships/image"/><Relationship Id="rId6" Target="../media/image7.png" Type="http://schemas.openxmlformats.org/officeDocument/2006/relationships/image"/><Relationship Id="rId7" Target="../media/image8.sv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7.png" Type="http://schemas.openxmlformats.org/officeDocument/2006/relationships/image"/><Relationship Id="rId5" Target="../media/image8.svg" Type="http://schemas.openxmlformats.org/officeDocument/2006/relationships/image"/><Relationship Id="rId6" Target="../media/image14.jpeg" Type="http://schemas.openxmlformats.org/officeDocument/2006/relationships/image"/><Relationship Id="rId7" Target="../media/image15.pn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7.png" Type="http://schemas.openxmlformats.org/officeDocument/2006/relationships/image"/><Relationship Id="rId5" Target="../media/image8.svg" Type="http://schemas.openxmlformats.org/officeDocument/2006/relationships/image"/><Relationship Id="rId6" Target="../media/image16.png" Type="http://schemas.openxmlformats.org/officeDocument/2006/relationships/image"/><Relationship Id="rId7" Target="../media/image17.png" Type="http://schemas.openxmlformats.org/officeDocument/2006/relationships/image"/><Relationship Id="rId8" Target="../media/image18.png" Type="http://schemas.openxmlformats.org/officeDocument/2006/relationships/image"/><Relationship Id="rId9" Target="../media/image19.pn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7.png" Type="http://schemas.openxmlformats.org/officeDocument/2006/relationships/image"/><Relationship Id="rId5" Target="../media/image8.sv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5.png" Type="http://schemas.openxmlformats.org/officeDocument/2006/relationships/image"/><Relationship Id="rId5" Target="../media/image6.svg" Type="http://schemas.openxmlformats.org/officeDocument/2006/relationships/image"/><Relationship Id="rId6" Target="../media/image7.png" Type="http://schemas.openxmlformats.org/officeDocument/2006/relationships/image"/><Relationship Id="rId7" Target="../media/image8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5.png" Type="http://schemas.openxmlformats.org/officeDocument/2006/relationships/image"/><Relationship Id="rId5" Target="../media/image6.svg" Type="http://schemas.openxmlformats.org/officeDocument/2006/relationships/image"/><Relationship Id="rId6" Target="../media/image7.png" Type="http://schemas.openxmlformats.org/officeDocument/2006/relationships/image"/><Relationship Id="rId7" Target="../media/image8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5.png" Type="http://schemas.openxmlformats.org/officeDocument/2006/relationships/image"/><Relationship Id="rId5" Target="../media/image6.svg" Type="http://schemas.openxmlformats.org/officeDocument/2006/relationships/image"/><Relationship Id="rId6" Target="../media/image7.png" Type="http://schemas.openxmlformats.org/officeDocument/2006/relationships/image"/><Relationship Id="rId7" Target="../media/image8.svg" Type="http://schemas.openxmlformats.org/officeDocument/2006/relationships/image"/><Relationship Id="rId8" Target="../media/image9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5.png" Type="http://schemas.openxmlformats.org/officeDocument/2006/relationships/image"/><Relationship Id="rId5" Target="../media/image6.svg" Type="http://schemas.openxmlformats.org/officeDocument/2006/relationships/image"/><Relationship Id="rId6" Target="../media/image7.png" Type="http://schemas.openxmlformats.org/officeDocument/2006/relationships/image"/><Relationship Id="rId7" Target="../media/image8.svg" Type="http://schemas.openxmlformats.org/officeDocument/2006/relationships/image"/><Relationship Id="rId8" Target="../media/image9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5.png" Type="http://schemas.openxmlformats.org/officeDocument/2006/relationships/image"/><Relationship Id="rId5" Target="../media/image6.svg" Type="http://schemas.openxmlformats.org/officeDocument/2006/relationships/image"/><Relationship Id="rId6" Target="../media/image7.png" Type="http://schemas.openxmlformats.org/officeDocument/2006/relationships/image"/><Relationship Id="rId7" Target="../media/image8.svg" Type="http://schemas.openxmlformats.org/officeDocument/2006/relationships/image"/><Relationship Id="rId8" Target="../media/image10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5.png" Type="http://schemas.openxmlformats.org/officeDocument/2006/relationships/image"/><Relationship Id="rId5" Target="../media/image6.svg" Type="http://schemas.openxmlformats.org/officeDocument/2006/relationships/image"/><Relationship Id="rId6" Target="../media/image7.png" Type="http://schemas.openxmlformats.org/officeDocument/2006/relationships/image"/><Relationship Id="rId7" Target="../media/image8.svg" Type="http://schemas.openxmlformats.org/officeDocument/2006/relationships/image"/><Relationship Id="rId8" Target="../media/image10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5.png" Type="http://schemas.openxmlformats.org/officeDocument/2006/relationships/image"/><Relationship Id="rId5" Target="../media/image6.svg" Type="http://schemas.openxmlformats.org/officeDocument/2006/relationships/image"/><Relationship Id="rId6" Target="../media/image7.png" Type="http://schemas.openxmlformats.org/officeDocument/2006/relationships/image"/><Relationship Id="rId7" Target="../media/image8.svg" Type="http://schemas.openxmlformats.org/officeDocument/2006/relationships/image"/><Relationship Id="rId8" Target="../media/image11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5.png" Type="http://schemas.openxmlformats.org/officeDocument/2006/relationships/image"/><Relationship Id="rId5" Target="../media/image6.svg" Type="http://schemas.openxmlformats.org/officeDocument/2006/relationships/image"/><Relationship Id="rId6" Target="../media/image7.png" Type="http://schemas.openxmlformats.org/officeDocument/2006/relationships/image"/><Relationship Id="rId7" Target="../media/image8.svg" Type="http://schemas.openxmlformats.org/officeDocument/2006/relationships/image"/><Relationship Id="rId8" Target="../media/image11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6F4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143000" y="8289305"/>
            <a:ext cx="4114800" cy="1997695"/>
          </a:xfrm>
          <a:custGeom>
            <a:avLst/>
            <a:gdLst/>
            <a:ahLst/>
            <a:cxnLst/>
            <a:rect r="r" b="b" t="t" l="l"/>
            <a:pathLst>
              <a:path h="1997695" w="4114800">
                <a:moveTo>
                  <a:pt x="0" y="0"/>
                </a:moveTo>
                <a:lnTo>
                  <a:pt x="4114800" y="0"/>
                </a:lnTo>
                <a:lnTo>
                  <a:pt x="4114800" y="1997695"/>
                </a:lnTo>
                <a:lnTo>
                  <a:pt x="0" y="19976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05977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971800" y="8289305"/>
            <a:ext cx="4114800" cy="1997695"/>
          </a:xfrm>
          <a:custGeom>
            <a:avLst/>
            <a:gdLst/>
            <a:ahLst/>
            <a:cxnLst/>
            <a:rect r="r" b="b" t="t" l="l"/>
            <a:pathLst>
              <a:path h="1997695" w="4114800">
                <a:moveTo>
                  <a:pt x="0" y="0"/>
                </a:moveTo>
                <a:lnTo>
                  <a:pt x="4114800" y="0"/>
                </a:lnTo>
                <a:lnTo>
                  <a:pt x="4114800" y="1997695"/>
                </a:lnTo>
                <a:lnTo>
                  <a:pt x="0" y="19976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05977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7086600" y="8289305"/>
            <a:ext cx="4114800" cy="1997695"/>
          </a:xfrm>
          <a:custGeom>
            <a:avLst/>
            <a:gdLst/>
            <a:ahLst/>
            <a:cxnLst/>
            <a:rect r="r" b="b" t="t" l="l"/>
            <a:pathLst>
              <a:path h="1997695" w="4114800">
                <a:moveTo>
                  <a:pt x="0" y="0"/>
                </a:moveTo>
                <a:lnTo>
                  <a:pt x="4114800" y="0"/>
                </a:lnTo>
                <a:lnTo>
                  <a:pt x="4114800" y="1997695"/>
                </a:lnTo>
                <a:lnTo>
                  <a:pt x="0" y="19976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05977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1201400" y="8289305"/>
            <a:ext cx="4114800" cy="1997695"/>
          </a:xfrm>
          <a:custGeom>
            <a:avLst/>
            <a:gdLst/>
            <a:ahLst/>
            <a:cxnLst/>
            <a:rect r="r" b="b" t="t" l="l"/>
            <a:pathLst>
              <a:path h="1997695" w="4114800">
                <a:moveTo>
                  <a:pt x="0" y="0"/>
                </a:moveTo>
                <a:lnTo>
                  <a:pt x="4114800" y="0"/>
                </a:lnTo>
                <a:lnTo>
                  <a:pt x="4114800" y="1997695"/>
                </a:lnTo>
                <a:lnTo>
                  <a:pt x="0" y="19976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05977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5316200" y="8289305"/>
            <a:ext cx="4114800" cy="1997695"/>
          </a:xfrm>
          <a:custGeom>
            <a:avLst/>
            <a:gdLst/>
            <a:ahLst/>
            <a:cxnLst/>
            <a:rect r="r" b="b" t="t" l="l"/>
            <a:pathLst>
              <a:path h="1997695" w="4114800">
                <a:moveTo>
                  <a:pt x="0" y="0"/>
                </a:moveTo>
                <a:lnTo>
                  <a:pt x="4114800" y="0"/>
                </a:lnTo>
                <a:lnTo>
                  <a:pt x="4114800" y="1997695"/>
                </a:lnTo>
                <a:lnTo>
                  <a:pt x="0" y="19976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05977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1143000" y="-968995"/>
            <a:ext cx="4114800" cy="1997695"/>
          </a:xfrm>
          <a:custGeom>
            <a:avLst/>
            <a:gdLst/>
            <a:ahLst/>
            <a:cxnLst/>
            <a:rect r="r" b="b" t="t" l="l"/>
            <a:pathLst>
              <a:path h="1997695" w="4114800">
                <a:moveTo>
                  <a:pt x="0" y="0"/>
                </a:moveTo>
                <a:lnTo>
                  <a:pt x="4114800" y="0"/>
                </a:lnTo>
                <a:lnTo>
                  <a:pt x="4114800" y="1997695"/>
                </a:lnTo>
                <a:lnTo>
                  <a:pt x="0" y="19976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-105977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2971800" y="-968995"/>
            <a:ext cx="4114800" cy="1997695"/>
          </a:xfrm>
          <a:custGeom>
            <a:avLst/>
            <a:gdLst/>
            <a:ahLst/>
            <a:cxnLst/>
            <a:rect r="r" b="b" t="t" l="l"/>
            <a:pathLst>
              <a:path h="1997695" w="4114800">
                <a:moveTo>
                  <a:pt x="0" y="0"/>
                </a:moveTo>
                <a:lnTo>
                  <a:pt x="4114800" y="0"/>
                </a:lnTo>
                <a:lnTo>
                  <a:pt x="4114800" y="1997695"/>
                </a:lnTo>
                <a:lnTo>
                  <a:pt x="0" y="19976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-105977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7086600" y="-968995"/>
            <a:ext cx="4114800" cy="1997695"/>
          </a:xfrm>
          <a:custGeom>
            <a:avLst/>
            <a:gdLst/>
            <a:ahLst/>
            <a:cxnLst/>
            <a:rect r="r" b="b" t="t" l="l"/>
            <a:pathLst>
              <a:path h="1997695" w="4114800">
                <a:moveTo>
                  <a:pt x="0" y="0"/>
                </a:moveTo>
                <a:lnTo>
                  <a:pt x="4114800" y="0"/>
                </a:lnTo>
                <a:lnTo>
                  <a:pt x="4114800" y="1997695"/>
                </a:lnTo>
                <a:lnTo>
                  <a:pt x="0" y="19976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-105977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1201400" y="-968995"/>
            <a:ext cx="4114800" cy="1997695"/>
          </a:xfrm>
          <a:custGeom>
            <a:avLst/>
            <a:gdLst/>
            <a:ahLst/>
            <a:cxnLst/>
            <a:rect r="r" b="b" t="t" l="l"/>
            <a:pathLst>
              <a:path h="1997695" w="4114800">
                <a:moveTo>
                  <a:pt x="0" y="0"/>
                </a:moveTo>
                <a:lnTo>
                  <a:pt x="4114800" y="0"/>
                </a:lnTo>
                <a:lnTo>
                  <a:pt x="4114800" y="1997695"/>
                </a:lnTo>
                <a:lnTo>
                  <a:pt x="0" y="19976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-105977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5316200" y="-968995"/>
            <a:ext cx="4114800" cy="1997695"/>
          </a:xfrm>
          <a:custGeom>
            <a:avLst/>
            <a:gdLst/>
            <a:ahLst/>
            <a:cxnLst/>
            <a:rect r="r" b="b" t="t" l="l"/>
            <a:pathLst>
              <a:path h="1997695" w="4114800">
                <a:moveTo>
                  <a:pt x="0" y="0"/>
                </a:moveTo>
                <a:lnTo>
                  <a:pt x="4114800" y="0"/>
                </a:lnTo>
                <a:lnTo>
                  <a:pt x="4114800" y="1997695"/>
                </a:lnTo>
                <a:lnTo>
                  <a:pt x="0" y="19976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-105977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5974098" y="5156683"/>
            <a:ext cx="1026698" cy="1081770"/>
          </a:xfrm>
          <a:custGeom>
            <a:avLst/>
            <a:gdLst/>
            <a:ahLst/>
            <a:cxnLst/>
            <a:rect r="r" b="b" t="t" l="l"/>
            <a:pathLst>
              <a:path h="1081770" w="1026698">
                <a:moveTo>
                  <a:pt x="0" y="0"/>
                </a:moveTo>
                <a:lnTo>
                  <a:pt x="1026698" y="0"/>
                </a:lnTo>
                <a:lnTo>
                  <a:pt x="1026698" y="1081770"/>
                </a:lnTo>
                <a:lnTo>
                  <a:pt x="0" y="108177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1494026" y="2335427"/>
            <a:ext cx="15506769" cy="2025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535"/>
              </a:lnSpc>
            </a:pPr>
            <a:r>
              <a:rPr lang="en-US" sz="11811">
                <a:solidFill>
                  <a:srgbClr val="1A7446"/>
                </a:solidFill>
                <a:latin typeface="Tropika"/>
                <a:ea typeface="Tropika"/>
                <a:cs typeface="Tropika"/>
                <a:sym typeface="Tropika"/>
              </a:rPr>
              <a:t>THE CREATION OF WINDSOR</a:t>
            </a:r>
          </a:p>
        </p:txBody>
      </p:sp>
      <p:sp>
        <p:nvSpPr>
          <p:cNvPr name="TextBox 14" id="14"/>
          <p:cNvSpPr txBox="true"/>
          <p:nvPr/>
        </p:nvSpPr>
        <p:spPr>
          <a:xfrm rot="-112790">
            <a:off x="4680251" y="2291159"/>
            <a:ext cx="11983183" cy="53679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1907"/>
              </a:lnSpc>
            </a:pPr>
            <a:r>
              <a:rPr lang="en-US" sz="29934">
                <a:solidFill>
                  <a:srgbClr val="ED3810"/>
                </a:solidFill>
                <a:latin typeface="Yellowtail"/>
                <a:ea typeface="Yellowtail"/>
                <a:cs typeface="Yellowtail"/>
                <a:sym typeface="Yellowtail"/>
              </a:rPr>
              <a:t>Pizza</a:t>
            </a:r>
          </a:p>
        </p:txBody>
      </p:sp>
      <p:sp>
        <p:nvSpPr>
          <p:cNvPr name="Freeform 15" id="15"/>
          <p:cNvSpPr/>
          <p:nvPr/>
        </p:nvSpPr>
        <p:spPr>
          <a:xfrm flipH="false" flipV="false" rot="0">
            <a:off x="1287204" y="5156683"/>
            <a:ext cx="1026698" cy="1081770"/>
          </a:xfrm>
          <a:custGeom>
            <a:avLst/>
            <a:gdLst/>
            <a:ahLst/>
            <a:cxnLst/>
            <a:rect r="r" b="b" t="t" l="l"/>
            <a:pathLst>
              <a:path h="1081770" w="1026698">
                <a:moveTo>
                  <a:pt x="0" y="0"/>
                </a:moveTo>
                <a:lnTo>
                  <a:pt x="1026698" y="0"/>
                </a:lnTo>
                <a:lnTo>
                  <a:pt x="1026698" y="1081770"/>
                </a:lnTo>
                <a:lnTo>
                  <a:pt x="0" y="108177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6F4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143000" y="-477082"/>
            <a:ext cx="4114800" cy="1997695"/>
          </a:xfrm>
          <a:custGeom>
            <a:avLst/>
            <a:gdLst/>
            <a:ahLst/>
            <a:cxnLst/>
            <a:rect r="r" b="b" t="t" l="l"/>
            <a:pathLst>
              <a:path h="1997695" w="4114800">
                <a:moveTo>
                  <a:pt x="0" y="0"/>
                </a:moveTo>
                <a:lnTo>
                  <a:pt x="4114800" y="0"/>
                </a:lnTo>
                <a:lnTo>
                  <a:pt x="4114800" y="1997695"/>
                </a:lnTo>
                <a:lnTo>
                  <a:pt x="0" y="19976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05977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971800" y="-477082"/>
            <a:ext cx="4114800" cy="1997695"/>
          </a:xfrm>
          <a:custGeom>
            <a:avLst/>
            <a:gdLst/>
            <a:ahLst/>
            <a:cxnLst/>
            <a:rect r="r" b="b" t="t" l="l"/>
            <a:pathLst>
              <a:path h="1997695" w="4114800">
                <a:moveTo>
                  <a:pt x="0" y="0"/>
                </a:moveTo>
                <a:lnTo>
                  <a:pt x="4114800" y="0"/>
                </a:lnTo>
                <a:lnTo>
                  <a:pt x="4114800" y="1997695"/>
                </a:lnTo>
                <a:lnTo>
                  <a:pt x="0" y="19976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05977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7086600" y="-477082"/>
            <a:ext cx="4114800" cy="1997695"/>
          </a:xfrm>
          <a:custGeom>
            <a:avLst/>
            <a:gdLst/>
            <a:ahLst/>
            <a:cxnLst/>
            <a:rect r="r" b="b" t="t" l="l"/>
            <a:pathLst>
              <a:path h="1997695" w="4114800">
                <a:moveTo>
                  <a:pt x="0" y="0"/>
                </a:moveTo>
                <a:lnTo>
                  <a:pt x="4114800" y="0"/>
                </a:lnTo>
                <a:lnTo>
                  <a:pt x="4114800" y="1997695"/>
                </a:lnTo>
                <a:lnTo>
                  <a:pt x="0" y="19976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05977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1201400" y="-477082"/>
            <a:ext cx="4114800" cy="1997695"/>
          </a:xfrm>
          <a:custGeom>
            <a:avLst/>
            <a:gdLst/>
            <a:ahLst/>
            <a:cxnLst/>
            <a:rect r="r" b="b" t="t" l="l"/>
            <a:pathLst>
              <a:path h="1997695" w="4114800">
                <a:moveTo>
                  <a:pt x="0" y="0"/>
                </a:moveTo>
                <a:lnTo>
                  <a:pt x="4114800" y="0"/>
                </a:lnTo>
                <a:lnTo>
                  <a:pt x="4114800" y="1997695"/>
                </a:lnTo>
                <a:lnTo>
                  <a:pt x="0" y="19976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05977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5316200" y="-477082"/>
            <a:ext cx="4114800" cy="1997695"/>
          </a:xfrm>
          <a:custGeom>
            <a:avLst/>
            <a:gdLst/>
            <a:ahLst/>
            <a:cxnLst/>
            <a:rect r="r" b="b" t="t" l="l"/>
            <a:pathLst>
              <a:path h="1997695" w="4114800">
                <a:moveTo>
                  <a:pt x="0" y="0"/>
                </a:moveTo>
                <a:lnTo>
                  <a:pt x="4114800" y="0"/>
                </a:lnTo>
                <a:lnTo>
                  <a:pt x="4114800" y="1997695"/>
                </a:lnTo>
                <a:lnTo>
                  <a:pt x="0" y="19976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05977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0" y="9319136"/>
            <a:ext cx="18288000" cy="1066149"/>
            <a:chOff x="0" y="0"/>
            <a:chExt cx="4816593" cy="280796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4816592" cy="280796"/>
            </a:xfrm>
            <a:custGeom>
              <a:avLst/>
              <a:gdLst/>
              <a:ahLst/>
              <a:cxnLst/>
              <a:rect r="r" b="b" t="t" l="l"/>
              <a:pathLst>
                <a:path h="280796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280796"/>
                  </a:lnTo>
                  <a:lnTo>
                    <a:pt x="0" y="280796"/>
                  </a:lnTo>
                  <a:close/>
                </a:path>
              </a:pathLst>
            </a:custGeom>
            <a:solidFill>
              <a:srgbClr val="ED3810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38100"/>
              <a:ext cx="4816593" cy="3188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0" id="10"/>
          <p:cNvSpPr/>
          <p:nvPr/>
        </p:nvSpPr>
        <p:spPr>
          <a:xfrm flipH="false" flipV="false" rot="0">
            <a:off x="13457745" y="7769975"/>
            <a:ext cx="1026698" cy="1081770"/>
          </a:xfrm>
          <a:custGeom>
            <a:avLst/>
            <a:gdLst/>
            <a:ahLst/>
            <a:cxnLst/>
            <a:rect r="r" b="b" t="t" l="l"/>
            <a:pathLst>
              <a:path h="1081770" w="1026698">
                <a:moveTo>
                  <a:pt x="0" y="0"/>
                </a:moveTo>
                <a:lnTo>
                  <a:pt x="1026698" y="0"/>
                </a:lnTo>
                <a:lnTo>
                  <a:pt x="1026698" y="1081769"/>
                </a:lnTo>
                <a:lnTo>
                  <a:pt x="0" y="10817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4802851" y="7769975"/>
            <a:ext cx="1026698" cy="1081770"/>
          </a:xfrm>
          <a:custGeom>
            <a:avLst/>
            <a:gdLst/>
            <a:ahLst/>
            <a:cxnLst/>
            <a:rect r="r" b="b" t="t" l="l"/>
            <a:pathLst>
              <a:path h="1081770" w="1026698">
                <a:moveTo>
                  <a:pt x="0" y="0"/>
                </a:moveTo>
                <a:lnTo>
                  <a:pt x="1026698" y="0"/>
                </a:lnTo>
                <a:lnTo>
                  <a:pt x="1026698" y="1081769"/>
                </a:lnTo>
                <a:lnTo>
                  <a:pt x="0" y="10817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6147957" y="7769975"/>
            <a:ext cx="1026698" cy="1081770"/>
          </a:xfrm>
          <a:custGeom>
            <a:avLst/>
            <a:gdLst/>
            <a:ahLst/>
            <a:cxnLst/>
            <a:rect r="r" b="b" t="t" l="l"/>
            <a:pathLst>
              <a:path h="1081770" w="1026698">
                <a:moveTo>
                  <a:pt x="0" y="0"/>
                </a:moveTo>
                <a:lnTo>
                  <a:pt x="1026698" y="0"/>
                </a:lnTo>
                <a:lnTo>
                  <a:pt x="1026698" y="1081769"/>
                </a:lnTo>
                <a:lnTo>
                  <a:pt x="0" y="10817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113727" y="7769975"/>
            <a:ext cx="1026698" cy="1081770"/>
          </a:xfrm>
          <a:custGeom>
            <a:avLst/>
            <a:gdLst/>
            <a:ahLst/>
            <a:cxnLst/>
            <a:rect r="r" b="b" t="t" l="l"/>
            <a:pathLst>
              <a:path h="1081770" w="1026698">
                <a:moveTo>
                  <a:pt x="0" y="0"/>
                </a:moveTo>
                <a:lnTo>
                  <a:pt x="1026698" y="0"/>
                </a:lnTo>
                <a:lnTo>
                  <a:pt x="1026698" y="1081769"/>
                </a:lnTo>
                <a:lnTo>
                  <a:pt x="0" y="10817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2458833" y="7769975"/>
            <a:ext cx="1026698" cy="1081770"/>
          </a:xfrm>
          <a:custGeom>
            <a:avLst/>
            <a:gdLst/>
            <a:ahLst/>
            <a:cxnLst/>
            <a:rect r="r" b="b" t="t" l="l"/>
            <a:pathLst>
              <a:path h="1081770" w="1026698">
                <a:moveTo>
                  <a:pt x="0" y="0"/>
                </a:moveTo>
                <a:lnTo>
                  <a:pt x="1026698" y="0"/>
                </a:lnTo>
                <a:lnTo>
                  <a:pt x="1026698" y="1081769"/>
                </a:lnTo>
                <a:lnTo>
                  <a:pt x="0" y="10817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3803939" y="7769975"/>
            <a:ext cx="1026698" cy="1081770"/>
          </a:xfrm>
          <a:custGeom>
            <a:avLst/>
            <a:gdLst/>
            <a:ahLst/>
            <a:cxnLst/>
            <a:rect r="r" b="b" t="t" l="l"/>
            <a:pathLst>
              <a:path h="1081770" w="1026698">
                <a:moveTo>
                  <a:pt x="0" y="0"/>
                </a:moveTo>
                <a:lnTo>
                  <a:pt x="1026697" y="0"/>
                </a:lnTo>
                <a:lnTo>
                  <a:pt x="1026697" y="1081769"/>
                </a:lnTo>
                <a:lnTo>
                  <a:pt x="0" y="10817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5558050" y="9477793"/>
            <a:ext cx="674553" cy="710736"/>
          </a:xfrm>
          <a:custGeom>
            <a:avLst/>
            <a:gdLst/>
            <a:ahLst/>
            <a:cxnLst/>
            <a:rect r="r" b="b" t="t" l="l"/>
            <a:pathLst>
              <a:path h="710736" w="674553">
                <a:moveTo>
                  <a:pt x="0" y="0"/>
                </a:moveTo>
                <a:lnTo>
                  <a:pt x="674552" y="0"/>
                </a:lnTo>
                <a:lnTo>
                  <a:pt x="674552" y="710735"/>
                </a:lnTo>
                <a:lnTo>
                  <a:pt x="0" y="7107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16441800" y="9477793"/>
            <a:ext cx="674553" cy="710736"/>
          </a:xfrm>
          <a:custGeom>
            <a:avLst/>
            <a:gdLst/>
            <a:ahLst/>
            <a:cxnLst/>
            <a:rect r="r" b="b" t="t" l="l"/>
            <a:pathLst>
              <a:path h="710736" w="674553">
                <a:moveTo>
                  <a:pt x="0" y="0"/>
                </a:moveTo>
                <a:lnTo>
                  <a:pt x="674553" y="0"/>
                </a:lnTo>
                <a:lnTo>
                  <a:pt x="674553" y="710735"/>
                </a:lnTo>
                <a:lnTo>
                  <a:pt x="0" y="7107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17325551" y="9477793"/>
            <a:ext cx="674553" cy="710736"/>
          </a:xfrm>
          <a:custGeom>
            <a:avLst/>
            <a:gdLst/>
            <a:ahLst/>
            <a:cxnLst/>
            <a:rect r="r" b="b" t="t" l="l"/>
            <a:pathLst>
              <a:path h="710736" w="674553">
                <a:moveTo>
                  <a:pt x="0" y="0"/>
                </a:moveTo>
                <a:lnTo>
                  <a:pt x="674553" y="0"/>
                </a:lnTo>
                <a:lnTo>
                  <a:pt x="674553" y="710735"/>
                </a:lnTo>
                <a:lnTo>
                  <a:pt x="0" y="7107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288278" y="9477793"/>
            <a:ext cx="674553" cy="710736"/>
          </a:xfrm>
          <a:custGeom>
            <a:avLst/>
            <a:gdLst/>
            <a:ahLst/>
            <a:cxnLst/>
            <a:rect r="r" b="b" t="t" l="l"/>
            <a:pathLst>
              <a:path h="710736" w="674553">
                <a:moveTo>
                  <a:pt x="0" y="0"/>
                </a:moveTo>
                <a:lnTo>
                  <a:pt x="674553" y="0"/>
                </a:lnTo>
                <a:lnTo>
                  <a:pt x="674553" y="710735"/>
                </a:lnTo>
                <a:lnTo>
                  <a:pt x="0" y="7107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1172029" y="9477793"/>
            <a:ext cx="674553" cy="710736"/>
          </a:xfrm>
          <a:custGeom>
            <a:avLst/>
            <a:gdLst/>
            <a:ahLst/>
            <a:cxnLst/>
            <a:rect r="r" b="b" t="t" l="l"/>
            <a:pathLst>
              <a:path h="710736" w="674553">
                <a:moveTo>
                  <a:pt x="0" y="0"/>
                </a:moveTo>
                <a:lnTo>
                  <a:pt x="674552" y="0"/>
                </a:lnTo>
                <a:lnTo>
                  <a:pt x="674552" y="710735"/>
                </a:lnTo>
                <a:lnTo>
                  <a:pt x="0" y="7107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2055779" y="9477793"/>
            <a:ext cx="674553" cy="710736"/>
          </a:xfrm>
          <a:custGeom>
            <a:avLst/>
            <a:gdLst/>
            <a:ahLst/>
            <a:cxnLst/>
            <a:rect r="r" b="b" t="t" l="l"/>
            <a:pathLst>
              <a:path h="710736" w="674553">
                <a:moveTo>
                  <a:pt x="0" y="0"/>
                </a:moveTo>
                <a:lnTo>
                  <a:pt x="674553" y="0"/>
                </a:lnTo>
                <a:lnTo>
                  <a:pt x="674553" y="710735"/>
                </a:lnTo>
                <a:lnTo>
                  <a:pt x="0" y="7107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3809319" y="1969110"/>
            <a:ext cx="10993532" cy="7289190"/>
          </a:xfrm>
          <a:custGeom>
            <a:avLst/>
            <a:gdLst/>
            <a:ahLst/>
            <a:cxnLst/>
            <a:rect r="r" b="b" t="t" l="l"/>
            <a:pathLst>
              <a:path h="7289190" w="10993532">
                <a:moveTo>
                  <a:pt x="0" y="0"/>
                </a:moveTo>
                <a:lnTo>
                  <a:pt x="10993532" y="0"/>
                </a:lnTo>
                <a:lnTo>
                  <a:pt x="10993532" y="7289190"/>
                </a:lnTo>
                <a:lnTo>
                  <a:pt x="0" y="728919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6F4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143000" y="-477082"/>
            <a:ext cx="4114800" cy="1997695"/>
          </a:xfrm>
          <a:custGeom>
            <a:avLst/>
            <a:gdLst/>
            <a:ahLst/>
            <a:cxnLst/>
            <a:rect r="r" b="b" t="t" l="l"/>
            <a:pathLst>
              <a:path h="1997695" w="4114800">
                <a:moveTo>
                  <a:pt x="0" y="0"/>
                </a:moveTo>
                <a:lnTo>
                  <a:pt x="4114800" y="0"/>
                </a:lnTo>
                <a:lnTo>
                  <a:pt x="4114800" y="1997695"/>
                </a:lnTo>
                <a:lnTo>
                  <a:pt x="0" y="19976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05977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971800" y="-477082"/>
            <a:ext cx="4114800" cy="1997695"/>
          </a:xfrm>
          <a:custGeom>
            <a:avLst/>
            <a:gdLst/>
            <a:ahLst/>
            <a:cxnLst/>
            <a:rect r="r" b="b" t="t" l="l"/>
            <a:pathLst>
              <a:path h="1997695" w="4114800">
                <a:moveTo>
                  <a:pt x="0" y="0"/>
                </a:moveTo>
                <a:lnTo>
                  <a:pt x="4114800" y="0"/>
                </a:lnTo>
                <a:lnTo>
                  <a:pt x="4114800" y="1997695"/>
                </a:lnTo>
                <a:lnTo>
                  <a:pt x="0" y="19976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05977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7086600" y="-477082"/>
            <a:ext cx="4114800" cy="1997695"/>
          </a:xfrm>
          <a:custGeom>
            <a:avLst/>
            <a:gdLst/>
            <a:ahLst/>
            <a:cxnLst/>
            <a:rect r="r" b="b" t="t" l="l"/>
            <a:pathLst>
              <a:path h="1997695" w="4114800">
                <a:moveTo>
                  <a:pt x="0" y="0"/>
                </a:moveTo>
                <a:lnTo>
                  <a:pt x="4114800" y="0"/>
                </a:lnTo>
                <a:lnTo>
                  <a:pt x="4114800" y="1997695"/>
                </a:lnTo>
                <a:lnTo>
                  <a:pt x="0" y="19976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05977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1201400" y="-477082"/>
            <a:ext cx="4114800" cy="1997695"/>
          </a:xfrm>
          <a:custGeom>
            <a:avLst/>
            <a:gdLst/>
            <a:ahLst/>
            <a:cxnLst/>
            <a:rect r="r" b="b" t="t" l="l"/>
            <a:pathLst>
              <a:path h="1997695" w="4114800">
                <a:moveTo>
                  <a:pt x="0" y="0"/>
                </a:moveTo>
                <a:lnTo>
                  <a:pt x="4114800" y="0"/>
                </a:lnTo>
                <a:lnTo>
                  <a:pt x="4114800" y="1997695"/>
                </a:lnTo>
                <a:lnTo>
                  <a:pt x="0" y="19976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05977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5316200" y="-477082"/>
            <a:ext cx="4114800" cy="1997695"/>
          </a:xfrm>
          <a:custGeom>
            <a:avLst/>
            <a:gdLst/>
            <a:ahLst/>
            <a:cxnLst/>
            <a:rect r="r" b="b" t="t" l="l"/>
            <a:pathLst>
              <a:path h="1997695" w="4114800">
                <a:moveTo>
                  <a:pt x="0" y="0"/>
                </a:moveTo>
                <a:lnTo>
                  <a:pt x="4114800" y="0"/>
                </a:lnTo>
                <a:lnTo>
                  <a:pt x="4114800" y="1997695"/>
                </a:lnTo>
                <a:lnTo>
                  <a:pt x="0" y="19976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05977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0" y="9319136"/>
            <a:ext cx="18288000" cy="1066149"/>
            <a:chOff x="0" y="0"/>
            <a:chExt cx="4816593" cy="280796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4816592" cy="280796"/>
            </a:xfrm>
            <a:custGeom>
              <a:avLst/>
              <a:gdLst/>
              <a:ahLst/>
              <a:cxnLst/>
              <a:rect r="r" b="b" t="t" l="l"/>
              <a:pathLst>
                <a:path h="280796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280796"/>
                  </a:lnTo>
                  <a:lnTo>
                    <a:pt x="0" y="280796"/>
                  </a:lnTo>
                  <a:close/>
                </a:path>
              </a:pathLst>
            </a:custGeom>
            <a:solidFill>
              <a:srgbClr val="ED3810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38100"/>
              <a:ext cx="4816593" cy="3188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0" id="10"/>
          <p:cNvSpPr/>
          <p:nvPr/>
        </p:nvSpPr>
        <p:spPr>
          <a:xfrm flipH="false" flipV="false" rot="0">
            <a:off x="13457745" y="7769975"/>
            <a:ext cx="1026698" cy="1081770"/>
          </a:xfrm>
          <a:custGeom>
            <a:avLst/>
            <a:gdLst/>
            <a:ahLst/>
            <a:cxnLst/>
            <a:rect r="r" b="b" t="t" l="l"/>
            <a:pathLst>
              <a:path h="1081770" w="1026698">
                <a:moveTo>
                  <a:pt x="0" y="0"/>
                </a:moveTo>
                <a:lnTo>
                  <a:pt x="1026698" y="0"/>
                </a:lnTo>
                <a:lnTo>
                  <a:pt x="1026698" y="1081769"/>
                </a:lnTo>
                <a:lnTo>
                  <a:pt x="0" y="10817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4802851" y="7769975"/>
            <a:ext cx="1026698" cy="1081770"/>
          </a:xfrm>
          <a:custGeom>
            <a:avLst/>
            <a:gdLst/>
            <a:ahLst/>
            <a:cxnLst/>
            <a:rect r="r" b="b" t="t" l="l"/>
            <a:pathLst>
              <a:path h="1081770" w="1026698">
                <a:moveTo>
                  <a:pt x="0" y="0"/>
                </a:moveTo>
                <a:lnTo>
                  <a:pt x="1026698" y="0"/>
                </a:lnTo>
                <a:lnTo>
                  <a:pt x="1026698" y="1081769"/>
                </a:lnTo>
                <a:lnTo>
                  <a:pt x="0" y="10817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6147957" y="7769975"/>
            <a:ext cx="1026698" cy="1081770"/>
          </a:xfrm>
          <a:custGeom>
            <a:avLst/>
            <a:gdLst/>
            <a:ahLst/>
            <a:cxnLst/>
            <a:rect r="r" b="b" t="t" l="l"/>
            <a:pathLst>
              <a:path h="1081770" w="1026698">
                <a:moveTo>
                  <a:pt x="0" y="0"/>
                </a:moveTo>
                <a:lnTo>
                  <a:pt x="1026698" y="0"/>
                </a:lnTo>
                <a:lnTo>
                  <a:pt x="1026698" y="1081769"/>
                </a:lnTo>
                <a:lnTo>
                  <a:pt x="0" y="10817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113727" y="7769975"/>
            <a:ext cx="1026698" cy="1081770"/>
          </a:xfrm>
          <a:custGeom>
            <a:avLst/>
            <a:gdLst/>
            <a:ahLst/>
            <a:cxnLst/>
            <a:rect r="r" b="b" t="t" l="l"/>
            <a:pathLst>
              <a:path h="1081770" w="1026698">
                <a:moveTo>
                  <a:pt x="0" y="0"/>
                </a:moveTo>
                <a:lnTo>
                  <a:pt x="1026698" y="0"/>
                </a:lnTo>
                <a:lnTo>
                  <a:pt x="1026698" y="1081769"/>
                </a:lnTo>
                <a:lnTo>
                  <a:pt x="0" y="10817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2458833" y="7769975"/>
            <a:ext cx="1026698" cy="1081770"/>
          </a:xfrm>
          <a:custGeom>
            <a:avLst/>
            <a:gdLst/>
            <a:ahLst/>
            <a:cxnLst/>
            <a:rect r="r" b="b" t="t" l="l"/>
            <a:pathLst>
              <a:path h="1081770" w="1026698">
                <a:moveTo>
                  <a:pt x="0" y="0"/>
                </a:moveTo>
                <a:lnTo>
                  <a:pt x="1026698" y="0"/>
                </a:lnTo>
                <a:lnTo>
                  <a:pt x="1026698" y="1081769"/>
                </a:lnTo>
                <a:lnTo>
                  <a:pt x="0" y="10817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3803939" y="7769975"/>
            <a:ext cx="1026698" cy="1081770"/>
          </a:xfrm>
          <a:custGeom>
            <a:avLst/>
            <a:gdLst/>
            <a:ahLst/>
            <a:cxnLst/>
            <a:rect r="r" b="b" t="t" l="l"/>
            <a:pathLst>
              <a:path h="1081770" w="1026698">
                <a:moveTo>
                  <a:pt x="0" y="0"/>
                </a:moveTo>
                <a:lnTo>
                  <a:pt x="1026697" y="0"/>
                </a:lnTo>
                <a:lnTo>
                  <a:pt x="1026697" y="1081769"/>
                </a:lnTo>
                <a:lnTo>
                  <a:pt x="0" y="10817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5558050" y="9477793"/>
            <a:ext cx="674553" cy="710736"/>
          </a:xfrm>
          <a:custGeom>
            <a:avLst/>
            <a:gdLst/>
            <a:ahLst/>
            <a:cxnLst/>
            <a:rect r="r" b="b" t="t" l="l"/>
            <a:pathLst>
              <a:path h="710736" w="674553">
                <a:moveTo>
                  <a:pt x="0" y="0"/>
                </a:moveTo>
                <a:lnTo>
                  <a:pt x="674552" y="0"/>
                </a:lnTo>
                <a:lnTo>
                  <a:pt x="674552" y="710735"/>
                </a:lnTo>
                <a:lnTo>
                  <a:pt x="0" y="7107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16441800" y="9477793"/>
            <a:ext cx="674553" cy="710736"/>
          </a:xfrm>
          <a:custGeom>
            <a:avLst/>
            <a:gdLst/>
            <a:ahLst/>
            <a:cxnLst/>
            <a:rect r="r" b="b" t="t" l="l"/>
            <a:pathLst>
              <a:path h="710736" w="674553">
                <a:moveTo>
                  <a:pt x="0" y="0"/>
                </a:moveTo>
                <a:lnTo>
                  <a:pt x="674553" y="0"/>
                </a:lnTo>
                <a:lnTo>
                  <a:pt x="674553" y="710735"/>
                </a:lnTo>
                <a:lnTo>
                  <a:pt x="0" y="7107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17325551" y="9477793"/>
            <a:ext cx="674553" cy="710736"/>
          </a:xfrm>
          <a:custGeom>
            <a:avLst/>
            <a:gdLst/>
            <a:ahLst/>
            <a:cxnLst/>
            <a:rect r="r" b="b" t="t" l="l"/>
            <a:pathLst>
              <a:path h="710736" w="674553">
                <a:moveTo>
                  <a:pt x="0" y="0"/>
                </a:moveTo>
                <a:lnTo>
                  <a:pt x="674553" y="0"/>
                </a:lnTo>
                <a:lnTo>
                  <a:pt x="674553" y="710735"/>
                </a:lnTo>
                <a:lnTo>
                  <a:pt x="0" y="7107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288278" y="9477793"/>
            <a:ext cx="674553" cy="710736"/>
          </a:xfrm>
          <a:custGeom>
            <a:avLst/>
            <a:gdLst/>
            <a:ahLst/>
            <a:cxnLst/>
            <a:rect r="r" b="b" t="t" l="l"/>
            <a:pathLst>
              <a:path h="710736" w="674553">
                <a:moveTo>
                  <a:pt x="0" y="0"/>
                </a:moveTo>
                <a:lnTo>
                  <a:pt x="674553" y="0"/>
                </a:lnTo>
                <a:lnTo>
                  <a:pt x="674553" y="710735"/>
                </a:lnTo>
                <a:lnTo>
                  <a:pt x="0" y="7107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1172029" y="9477793"/>
            <a:ext cx="674553" cy="710736"/>
          </a:xfrm>
          <a:custGeom>
            <a:avLst/>
            <a:gdLst/>
            <a:ahLst/>
            <a:cxnLst/>
            <a:rect r="r" b="b" t="t" l="l"/>
            <a:pathLst>
              <a:path h="710736" w="674553">
                <a:moveTo>
                  <a:pt x="0" y="0"/>
                </a:moveTo>
                <a:lnTo>
                  <a:pt x="674552" y="0"/>
                </a:lnTo>
                <a:lnTo>
                  <a:pt x="674552" y="710735"/>
                </a:lnTo>
                <a:lnTo>
                  <a:pt x="0" y="7107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2055779" y="9477793"/>
            <a:ext cx="674553" cy="710736"/>
          </a:xfrm>
          <a:custGeom>
            <a:avLst/>
            <a:gdLst/>
            <a:ahLst/>
            <a:cxnLst/>
            <a:rect r="r" b="b" t="t" l="l"/>
            <a:pathLst>
              <a:path h="710736" w="674553">
                <a:moveTo>
                  <a:pt x="0" y="0"/>
                </a:moveTo>
                <a:lnTo>
                  <a:pt x="674553" y="0"/>
                </a:lnTo>
                <a:lnTo>
                  <a:pt x="674553" y="710735"/>
                </a:lnTo>
                <a:lnTo>
                  <a:pt x="0" y="7107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3809319" y="1969110"/>
            <a:ext cx="10993532" cy="7289190"/>
          </a:xfrm>
          <a:custGeom>
            <a:avLst/>
            <a:gdLst/>
            <a:ahLst/>
            <a:cxnLst/>
            <a:rect r="r" b="b" t="t" l="l"/>
            <a:pathLst>
              <a:path h="7289190" w="10993532">
                <a:moveTo>
                  <a:pt x="0" y="0"/>
                </a:moveTo>
                <a:lnTo>
                  <a:pt x="10993532" y="0"/>
                </a:lnTo>
                <a:lnTo>
                  <a:pt x="10993532" y="7289190"/>
                </a:lnTo>
                <a:lnTo>
                  <a:pt x="0" y="728919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23" id="23"/>
          <p:cNvSpPr txBox="true"/>
          <p:nvPr/>
        </p:nvSpPr>
        <p:spPr>
          <a:xfrm rot="0">
            <a:off x="6551310" y="9156330"/>
            <a:ext cx="4672032" cy="10321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444"/>
              </a:lnSpc>
              <a:spcBef>
                <a:spcPct val="0"/>
              </a:spcBef>
            </a:pPr>
            <a:r>
              <a:rPr lang="en-US" sz="6031">
                <a:solidFill>
                  <a:srgbClr val="F6F4EA"/>
                </a:solidFill>
                <a:latin typeface="Canva Sans"/>
                <a:ea typeface="Canva Sans"/>
                <a:cs typeface="Canva Sans"/>
                <a:sym typeface="Canva Sans"/>
              </a:rPr>
              <a:t>Detroit Pizza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6F4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143000" y="-477082"/>
            <a:ext cx="4114800" cy="1997695"/>
          </a:xfrm>
          <a:custGeom>
            <a:avLst/>
            <a:gdLst/>
            <a:ahLst/>
            <a:cxnLst/>
            <a:rect r="r" b="b" t="t" l="l"/>
            <a:pathLst>
              <a:path h="1997695" w="4114800">
                <a:moveTo>
                  <a:pt x="0" y="0"/>
                </a:moveTo>
                <a:lnTo>
                  <a:pt x="4114800" y="0"/>
                </a:lnTo>
                <a:lnTo>
                  <a:pt x="4114800" y="1997695"/>
                </a:lnTo>
                <a:lnTo>
                  <a:pt x="0" y="19976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05977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971800" y="-477082"/>
            <a:ext cx="4114800" cy="1997695"/>
          </a:xfrm>
          <a:custGeom>
            <a:avLst/>
            <a:gdLst/>
            <a:ahLst/>
            <a:cxnLst/>
            <a:rect r="r" b="b" t="t" l="l"/>
            <a:pathLst>
              <a:path h="1997695" w="4114800">
                <a:moveTo>
                  <a:pt x="0" y="0"/>
                </a:moveTo>
                <a:lnTo>
                  <a:pt x="4114800" y="0"/>
                </a:lnTo>
                <a:lnTo>
                  <a:pt x="4114800" y="1997695"/>
                </a:lnTo>
                <a:lnTo>
                  <a:pt x="0" y="19976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05977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7086600" y="-477082"/>
            <a:ext cx="4114800" cy="1997695"/>
          </a:xfrm>
          <a:custGeom>
            <a:avLst/>
            <a:gdLst/>
            <a:ahLst/>
            <a:cxnLst/>
            <a:rect r="r" b="b" t="t" l="l"/>
            <a:pathLst>
              <a:path h="1997695" w="4114800">
                <a:moveTo>
                  <a:pt x="0" y="0"/>
                </a:moveTo>
                <a:lnTo>
                  <a:pt x="4114800" y="0"/>
                </a:lnTo>
                <a:lnTo>
                  <a:pt x="4114800" y="1997695"/>
                </a:lnTo>
                <a:lnTo>
                  <a:pt x="0" y="19976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05977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1201400" y="-477082"/>
            <a:ext cx="4114800" cy="1997695"/>
          </a:xfrm>
          <a:custGeom>
            <a:avLst/>
            <a:gdLst/>
            <a:ahLst/>
            <a:cxnLst/>
            <a:rect r="r" b="b" t="t" l="l"/>
            <a:pathLst>
              <a:path h="1997695" w="4114800">
                <a:moveTo>
                  <a:pt x="0" y="0"/>
                </a:moveTo>
                <a:lnTo>
                  <a:pt x="4114800" y="0"/>
                </a:lnTo>
                <a:lnTo>
                  <a:pt x="4114800" y="1997695"/>
                </a:lnTo>
                <a:lnTo>
                  <a:pt x="0" y="19976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05977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5316200" y="-477082"/>
            <a:ext cx="4114800" cy="1997695"/>
          </a:xfrm>
          <a:custGeom>
            <a:avLst/>
            <a:gdLst/>
            <a:ahLst/>
            <a:cxnLst/>
            <a:rect r="r" b="b" t="t" l="l"/>
            <a:pathLst>
              <a:path h="1997695" w="4114800">
                <a:moveTo>
                  <a:pt x="0" y="0"/>
                </a:moveTo>
                <a:lnTo>
                  <a:pt x="4114800" y="0"/>
                </a:lnTo>
                <a:lnTo>
                  <a:pt x="4114800" y="1997695"/>
                </a:lnTo>
                <a:lnTo>
                  <a:pt x="0" y="19976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05977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0" y="9319136"/>
            <a:ext cx="18288000" cy="1066149"/>
            <a:chOff x="0" y="0"/>
            <a:chExt cx="4816593" cy="280796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4816592" cy="280796"/>
            </a:xfrm>
            <a:custGeom>
              <a:avLst/>
              <a:gdLst/>
              <a:ahLst/>
              <a:cxnLst/>
              <a:rect r="r" b="b" t="t" l="l"/>
              <a:pathLst>
                <a:path h="280796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280796"/>
                  </a:lnTo>
                  <a:lnTo>
                    <a:pt x="0" y="280796"/>
                  </a:lnTo>
                  <a:close/>
                </a:path>
              </a:pathLst>
            </a:custGeom>
            <a:solidFill>
              <a:srgbClr val="ED3810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38100"/>
              <a:ext cx="4816593" cy="3188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0" id="10"/>
          <p:cNvSpPr/>
          <p:nvPr/>
        </p:nvSpPr>
        <p:spPr>
          <a:xfrm flipH="false" flipV="false" rot="0">
            <a:off x="13457745" y="7769975"/>
            <a:ext cx="1026698" cy="1081770"/>
          </a:xfrm>
          <a:custGeom>
            <a:avLst/>
            <a:gdLst/>
            <a:ahLst/>
            <a:cxnLst/>
            <a:rect r="r" b="b" t="t" l="l"/>
            <a:pathLst>
              <a:path h="1081770" w="1026698">
                <a:moveTo>
                  <a:pt x="0" y="0"/>
                </a:moveTo>
                <a:lnTo>
                  <a:pt x="1026698" y="0"/>
                </a:lnTo>
                <a:lnTo>
                  <a:pt x="1026698" y="1081769"/>
                </a:lnTo>
                <a:lnTo>
                  <a:pt x="0" y="10817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4802851" y="7769975"/>
            <a:ext cx="1026698" cy="1081770"/>
          </a:xfrm>
          <a:custGeom>
            <a:avLst/>
            <a:gdLst/>
            <a:ahLst/>
            <a:cxnLst/>
            <a:rect r="r" b="b" t="t" l="l"/>
            <a:pathLst>
              <a:path h="1081770" w="1026698">
                <a:moveTo>
                  <a:pt x="0" y="0"/>
                </a:moveTo>
                <a:lnTo>
                  <a:pt x="1026698" y="0"/>
                </a:lnTo>
                <a:lnTo>
                  <a:pt x="1026698" y="1081769"/>
                </a:lnTo>
                <a:lnTo>
                  <a:pt x="0" y="10817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6147957" y="7769975"/>
            <a:ext cx="1026698" cy="1081770"/>
          </a:xfrm>
          <a:custGeom>
            <a:avLst/>
            <a:gdLst/>
            <a:ahLst/>
            <a:cxnLst/>
            <a:rect r="r" b="b" t="t" l="l"/>
            <a:pathLst>
              <a:path h="1081770" w="1026698">
                <a:moveTo>
                  <a:pt x="0" y="0"/>
                </a:moveTo>
                <a:lnTo>
                  <a:pt x="1026698" y="0"/>
                </a:lnTo>
                <a:lnTo>
                  <a:pt x="1026698" y="1081769"/>
                </a:lnTo>
                <a:lnTo>
                  <a:pt x="0" y="10817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113727" y="7769975"/>
            <a:ext cx="1026698" cy="1081770"/>
          </a:xfrm>
          <a:custGeom>
            <a:avLst/>
            <a:gdLst/>
            <a:ahLst/>
            <a:cxnLst/>
            <a:rect r="r" b="b" t="t" l="l"/>
            <a:pathLst>
              <a:path h="1081770" w="1026698">
                <a:moveTo>
                  <a:pt x="0" y="0"/>
                </a:moveTo>
                <a:lnTo>
                  <a:pt x="1026698" y="0"/>
                </a:lnTo>
                <a:lnTo>
                  <a:pt x="1026698" y="1081769"/>
                </a:lnTo>
                <a:lnTo>
                  <a:pt x="0" y="10817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2458833" y="7769975"/>
            <a:ext cx="1026698" cy="1081770"/>
          </a:xfrm>
          <a:custGeom>
            <a:avLst/>
            <a:gdLst/>
            <a:ahLst/>
            <a:cxnLst/>
            <a:rect r="r" b="b" t="t" l="l"/>
            <a:pathLst>
              <a:path h="1081770" w="1026698">
                <a:moveTo>
                  <a:pt x="0" y="0"/>
                </a:moveTo>
                <a:lnTo>
                  <a:pt x="1026698" y="0"/>
                </a:lnTo>
                <a:lnTo>
                  <a:pt x="1026698" y="1081769"/>
                </a:lnTo>
                <a:lnTo>
                  <a:pt x="0" y="10817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3803939" y="7769975"/>
            <a:ext cx="1026698" cy="1081770"/>
          </a:xfrm>
          <a:custGeom>
            <a:avLst/>
            <a:gdLst/>
            <a:ahLst/>
            <a:cxnLst/>
            <a:rect r="r" b="b" t="t" l="l"/>
            <a:pathLst>
              <a:path h="1081770" w="1026698">
                <a:moveTo>
                  <a:pt x="0" y="0"/>
                </a:moveTo>
                <a:lnTo>
                  <a:pt x="1026697" y="0"/>
                </a:lnTo>
                <a:lnTo>
                  <a:pt x="1026697" y="1081769"/>
                </a:lnTo>
                <a:lnTo>
                  <a:pt x="0" y="10817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5558050" y="9477793"/>
            <a:ext cx="674553" cy="710736"/>
          </a:xfrm>
          <a:custGeom>
            <a:avLst/>
            <a:gdLst/>
            <a:ahLst/>
            <a:cxnLst/>
            <a:rect r="r" b="b" t="t" l="l"/>
            <a:pathLst>
              <a:path h="710736" w="674553">
                <a:moveTo>
                  <a:pt x="0" y="0"/>
                </a:moveTo>
                <a:lnTo>
                  <a:pt x="674552" y="0"/>
                </a:lnTo>
                <a:lnTo>
                  <a:pt x="674552" y="710735"/>
                </a:lnTo>
                <a:lnTo>
                  <a:pt x="0" y="7107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16441800" y="9477793"/>
            <a:ext cx="674553" cy="710736"/>
          </a:xfrm>
          <a:custGeom>
            <a:avLst/>
            <a:gdLst/>
            <a:ahLst/>
            <a:cxnLst/>
            <a:rect r="r" b="b" t="t" l="l"/>
            <a:pathLst>
              <a:path h="710736" w="674553">
                <a:moveTo>
                  <a:pt x="0" y="0"/>
                </a:moveTo>
                <a:lnTo>
                  <a:pt x="674553" y="0"/>
                </a:lnTo>
                <a:lnTo>
                  <a:pt x="674553" y="710735"/>
                </a:lnTo>
                <a:lnTo>
                  <a:pt x="0" y="7107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17325551" y="9477793"/>
            <a:ext cx="674553" cy="710736"/>
          </a:xfrm>
          <a:custGeom>
            <a:avLst/>
            <a:gdLst/>
            <a:ahLst/>
            <a:cxnLst/>
            <a:rect r="r" b="b" t="t" l="l"/>
            <a:pathLst>
              <a:path h="710736" w="674553">
                <a:moveTo>
                  <a:pt x="0" y="0"/>
                </a:moveTo>
                <a:lnTo>
                  <a:pt x="674553" y="0"/>
                </a:lnTo>
                <a:lnTo>
                  <a:pt x="674553" y="710735"/>
                </a:lnTo>
                <a:lnTo>
                  <a:pt x="0" y="7107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288278" y="9477793"/>
            <a:ext cx="674553" cy="710736"/>
          </a:xfrm>
          <a:custGeom>
            <a:avLst/>
            <a:gdLst/>
            <a:ahLst/>
            <a:cxnLst/>
            <a:rect r="r" b="b" t="t" l="l"/>
            <a:pathLst>
              <a:path h="710736" w="674553">
                <a:moveTo>
                  <a:pt x="0" y="0"/>
                </a:moveTo>
                <a:lnTo>
                  <a:pt x="674553" y="0"/>
                </a:lnTo>
                <a:lnTo>
                  <a:pt x="674553" y="710735"/>
                </a:lnTo>
                <a:lnTo>
                  <a:pt x="0" y="7107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1172029" y="9477793"/>
            <a:ext cx="674553" cy="710736"/>
          </a:xfrm>
          <a:custGeom>
            <a:avLst/>
            <a:gdLst/>
            <a:ahLst/>
            <a:cxnLst/>
            <a:rect r="r" b="b" t="t" l="l"/>
            <a:pathLst>
              <a:path h="710736" w="674553">
                <a:moveTo>
                  <a:pt x="0" y="0"/>
                </a:moveTo>
                <a:lnTo>
                  <a:pt x="674552" y="0"/>
                </a:lnTo>
                <a:lnTo>
                  <a:pt x="674552" y="710735"/>
                </a:lnTo>
                <a:lnTo>
                  <a:pt x="0" y="7107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2055779" y="9477793"/>
            <a:ext cx="674553" cy="710736"/>
          </a:xfrm>
          <a:custGeom>
            <a:avLst/>
            <a:gdLst/>
            <a:ahLst/>
            <a:cxnLst/>
            <a:rect r="r" b="b" t="t" l="l"/>
            <a:pathLst>
              <a:path h="710736" w="674553">
                <a:moveTo>
                  <a:pt x="0" y="0"/>
                </a:moveTo>
                <a:lnTo>
                  <a:pt x="674553" y="0"/>
                </a:lnTo>
                <a:lnTo>
                  <a:pt x="674553" y="710735"/>
                </a:lnTo>
                <a:lnTo>
                  <a:pt x="0" y="7107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3154032" y="1712147"/>
            <a:ext cx="11057334" cy="7366949"/>
          </a:xfrm>
          <a:custGeom>
            <a:avLst/>
            <a:gdLst/>
            <a:ahLst/>
            <a:cxnLst/>
            <a:rect r="r" b="b" t="t" l="l"/>
            <a:pathLst>
              <a:path h="7366949" w="11057334">
                <a:moveTo>
                  <a:pt x="0" y="0"/>
                </a:moveTo>
                <a:lnTo>
                  <a:pt x="11057334" y="0"/>
                </a:lnTo>
                <a:lnTo>
                  <a:pt x="11057334" y="7366948"/>
                </a:lnTo>
                <a:lnTo>
                  <a:pt x="0" y="736694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6F4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143000" y="-477082"/>
            <a:ext cx="4114800" cy="1997695"/>
          </a:xfrm>
          <a:custGeom>
            <a:avLst/>
            <a:gdLst/>
            <a:ahLst/>
            <a:cxnLst/>
            <a:rect r="r" b="b" t="t" l="l"/>
            <a:pathLst>
              <a:path h="1997695" w="4114800">
                <a:moveTo>
                  <a:pt x="0" y="0"/>
                </a:moveTo>
                <a:lnTo>
                  <a:pt x="4114800" y="0"/>
                </a:lnTo>
                <a:lnTo>
                  <a:pt x="4114800" y="1997695"/>
                </a:lnTo>
                <a:lnTo>
                  <a:pt x="0" y="19976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05977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971800" y="-477082"/>
            <a:ext cx="4114800" cy="1997695"/>
          </a:xfrm>
          <a:custGeom>
            <a:avLst/>
            <a:gdLst/>
            <a:ahLst/>
            <a:cxnLst/>
            <a:rect r="r" b="b" t="t" l="l"/>
            <a:pathLst>
              <a:path h="1997695" w="4114800">
                <a:moveTo>
                  <a:pt x="0" y="0"/>
                </a:moveTo>
                <a:lnTo>
                  <a:pt x="4114800" y="0"/>
                </a:lnTo>
                <a:lnTo>
                  <a:pt x="4114800" y="1997695"/>
                </a:lnTo>
                <a:lnTo>
                  <a:pt x="0" y="19976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05977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7086600" y="-477082"/>
            <a:ext cx="4114800" cy="1997695"/>
          </a:xfrm>
          <a:custGeom>
            <a:avLst/>
            <a:gdLst/>
            <a:ahLst/>
            <a:cxnLst/>
            <a:rect r="r" b="b" t="t" l="l"/>
            <a:pathLst>
              <a:path h="1997695" w="4114800">
                <a:moveTo>
                  <a:pt x="0" y="0"/>
                </a:moveTo>
                <a:lnTo>
                  <a:pt x="4114800" y="0"/>
                </a:lnTo>
                <a:lnTo>
                  <a:pt x="4114800" y="1997695"/>
                </a:lnTo>
                <a:lnTo>
                  <a:pt x="0" y="19976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05977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1201400" y="-477082"/>
            <a:ext cx="4114800" cy="1997695"/>
          </a:xfrm>
          <a:custGeom>
            <a:avLst/>
            <a:gdLst/>
            <a:ahLst/>
            <a:cxnLst/>
            <a:rect r="r" b="b" t="t" l="l"/>
            <a:pathLst>
              <a:path h="1997695" w="4114800">
                <a:moveTo>
                  <a:pt x="0" y="0"/>
                </a:moveTo>
                <a:lnTo>
                  <a:pt x="4114800" y="0"/>
                </a:lnTo>
                <a:lnTo>
                  <a:pt x="4114800" y="1997695"/>
                </a:lnTo>
                <a:lnTo>
                  <a:pt x="0" y="19976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05977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5316200" y="-477082"/>
            <a:ext cx="4114800" cy="1997695"/>
          </a:xfrm>
          <a:custGeom>
            <a:avLst/>
            <a:gdLst/>
            <a:ahLst/>
            <a:cxnLst/>
            <a:rect r="r" b="b" t="t" l="l"/>
            <a:pathLst>
              <a:path h="1997695" w="4114800">
                <a:moveTo>
                  <a:pt x="0" y="0"/>
                </a:moveTo>
                <a:lnTo>
                  <a:pt x="4114800" y="0"/>
                </a:lnTo>
                <a:lnTo>
                  <a:pt x="4114800" y="1997695"/>
                </a:lnTo>
                <a:lnTo>
                  <a:pt x="0" y="19976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05977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0" y="9319136"/>
            <a:ext cx="18288000" cy="1066149"/>
            <a:chOff x="0" y="0"/>
            <a:chExt cx="4816593" cy="280796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4816592" cy="280796"/>
            </a:xfrm>
            <a:custGeom>
              <a:avLst/>
              <a:gdLst/>
              <a:ahLst/>
              <a:cxnLst/>
              <a:rect r="r" b="b" t="t" l="l"/>
              <a:pathLst>
                <a:path h="280796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280796"/>
                  </a:lnTo>
                  <a:lnTo>
                    <a:pt x="0" y="280796"/>
                  </a:lnTo>
                  <a:close/>
                </a:path>
              </a:pathLst>
            </a:custGeom>
            <a:solidFill>
              <a:srgbClr val="ED3810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38100"/>
              <a:ext cx="4816593" cy="3188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0" id="10"/>
          <p:cNvSpPr/>
          <p:nvPr/>
        </p:nvSpPr>
        <p:spPr>
          <a:xfrm flipH="false" flipV="false" rot="0">
            <a:off x="13457745" y="7769975"/>
            <a:ext cx="1026698" cy="1081770"/>
          </a:xfrm>
          <a:custGeom>
            <a:avLst/>
            <a:gdLst/>
            <a:ahLst/>
            <a:cxnLst/>
            <a:rect r="r" b="b" t="t" l="l"/>
            <a:pathLst>
              <a:path h="1081770" w="1026698">
                <a:moveTo>
                  <a:pt x="0" y="0"/>
                </a:moveTo>
                <a:lnTo>
                  <a:pt x="1026698" y="0"/>
                </a:lnTo>
                <a:lnTo>
                  <a:pt x="1026698" y="1081769"/>
                </a:lnTo>
                <a:lnTo>
                  <a:pt x="0" y="10817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4802851" y="7769975"/>
            <a:ext cx="1026698" cy="1081770"/>
          </a:xfrm>
          <a:custGeom>
            <a:avLst/>
            <a:gdLst/>
            <a:ahLst/>
            <a:cxnLst/>
            <a:rect r="r" b="b" t="t" l="l"/>
            <a:pathLst>
              <a:path h="1081770" w="1026698">
                <a:moveTo>
                  <a:pt x="0" y="0"/>
                </a:moveTo>
                <a:lnTo>
                  <a:pt x="1026698" y="0"/>
                </a:lnTo>
                <a:lnTo>
                  <a:pt x="1026698" y="1081769"/>
                </a:lnTo>
                <a:lnTo>
                  <a:pt x="0" y="10817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6147957" y="7769975"/>
            <a:ext cx="1026698" cy="1081770"/>
          </a:xfrm>
          <a:custGeom>
            <a:avLst/>
            <a:gdLst/>
            <a:ahLst/>
            <a:cxnLst/>
            <a:rect r="r" b="b" t="t" l="l"/>
            <a:pathLst>
              <a:path h="1081770" w="1026698">
                <a:moveTo>
                  <a:pt x="0" y="0"/>
                </a:moveTo>
                <a:lnTo>
                  <a:pt x="1026698" y="0"/>
                </a:lnTo>
                <a:lnTo>
                  <a:pt x="1026698" y="1081769"/>
                </a:lnTo>
                <a:lnTo>
                  <a:pt x="0" y="10817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113727" y="7769975"/>
            <a:ext cx="1026698" cy="1081770"/>
          </a:xfrm>
          <a:custGeom>
            <a:avLst/>
            <a:gdLst/>
            <a:ahLst/>
            <a:cxnLst/>
            <a:rect r="r" b="b" t="t" l="l"/>
            <a:pathLst>
              <a:path h="1081770" w="1026698">
                <a:moveTo>
                  <a:pt x="0" y="0"/>
                </a:moveTo>
                <a:lnTo>
                  <a:pt x="1026698" y="0"/>
                </a:lnTo>
                <a:lnTo>
                  <a:pt x="1026698" y="1081769"/>
                </a:lnTo>
                <a:lnTo>
                  <a:pt x="0" y="10817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2458833" y="7769975"/>
            <a:ext cx="1026698" cy="1081770"/>
          </a:xfrm>
          <a:custGeom>
            <a:avLst/>
            <a:gdLst/>
            <a:ahLst/>
            <a:cxnLst/>
            <a:rect r="r" b="b" t="t" l="l"/>
            <a:pathLst>
              <a:path h="1081770" w="1026698">
                <a:moveTo>
                  <a:pt x="0" y="0"/>
                </a:moveTo>
                <a:lnTo>
                  <a:pt x="1026698" y="0"/>
                </a:lnTo>
                <a:lnTo>
                  <a:pt x="1026698" y="1081769"/>
                </a:lnTo>
                <a:lnTo>
                  <a:pt x="0" y="10817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3803939" y="7769975"/>
            <a:ext cx="1026698" cy="1081770"/>
          </a:xfrm>
          <a:custGeom>
            <a:avLst/>
            <a:gdLst/>
            <a:ahLst/>
            <a:cxnLst/>
            <a:rect r="r" b="b" t="t" l="l"/>
            <a:pathLst>
              <a:path h="1081770" w="1026698">
                <a:moveTo>
                  <a:pt x="0" y="0"/>
                </a:moveTo>
                <a:lnTo>
                  <a:pt x="1026697" y="0"/>
                </a:lnTo>
                <a:lnTo>
                  <a:pt x="1026697" y="1081769"/>
                </a:lnTo>
                <a:lnTo>
                  <a:pt x="0" y="10817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5558050" y="9477793"/>
            <a:ext cx="674553" cy="710736"/>
          </a:xfrm>
          <a:custGeom>
            <a:avLst/>
            <a:gdLst/>
            <a:ahLst/>
            <a:cxnLst/>
            <a:rect r="r" b="b" t="t" l="l"/>
            <a:pathLst>
              <a:path h="710736" w="674553">
                <a:moveTo>
                  <a:pt x="0" y="0"/>
                </a:moveTo>
                <a:lnTo>
                  <a:pt x="674552" y="0"/>
                </a:lnTo>
                <a:lnTo>
                  <a:pt x="674552" y="710735"/>
                </a:lnTo>
                <a:lnTo>
                  <a:pt x="0" y="7107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16441800" y="9477793"/>
            <a:ext cx="674553" cy="710736"/>
          </a:xfrm>
          <a:custGeom>
            <a:avLst/>
            <a:gdLst/>
            <a:ahLst/>
            <a:cxnLst/>
            <a:rect r="r" b="b" t="t" l="l"/>
            <a:pathLst>
              <a:path h="710736" w="674553">
                <a:moveTo>
                  <a:pt x="0" y="0"/>
                </a:moveTo>
                <a:lnTo>
                  <a:pt x="674553" y="0"/>
                </a:lnTo>
                <a:lnTo>
                  <a:pt x="674553" y="710735"/>
                </a:lnTo>
                <a:lnTo>
                  <a:pt x="0" y="7107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17325551" y="9477793"/>
            <a:ext cx="674553" cy="710736"/>
          </a:xfrm>
          <a:custGeom>
            <a:avLst/>
            <a:gdLst/>
            <a:ahLst/>
            <a:cxnLst/>
            <a:rect r="r" b="b" t="t" l="l"/>
            <a:pathLst>
              <a:path h="710736" w="674553">
                <a:moveTo>
                  <a:pt x="0" y="0"/>
                </a:moveTo>
                <a:lnTo>
                  <a:pt x="674553" y="0"/>
                </a:lnTo>
                <a:lnTo>
                  <a:pt x="674553" y="710735"/>
                </a:lnTo>
                <a:lnTo>
                  <a:pt x="0" y="7107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288278" y="9477793"/>
            <a:ext cx="674553" cy="710736"/>
          </a:xfrm>
          <a:custGeom>
            <a:avLst/>
            <a:gdLst/>
            <a:ahLst/>
            <a:cxnLst/>
            <a:rect r="r" b="b" t="t" l="l"/>
            <a:pathLst>
              <a:path h="710736" w="674553">
                <a:moveTo>
                  <a:pt x="0" y="0"/>
                </a:moveTo>
                <a:lnTo>
                  <a:pt x="674553" y="0"/>
                </a:lnTo>
                <a:lnTo>
                  <a:pt x="674553" y="710735"/>
                </a:lnTo>
                <a:lnTo>
                  <a:pt x="0" y="7107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1172029" y="9477793"/>
            <a:ext cx="674553" cy="710736"/>
          </a:xfrm>
          <a:custGeom>
            <a:avLst/>
            <a:gdLst/>
            <a:ahLst/>
            <a:cxnLst/>
            <a:rect r="r" b="b" t="t" l="l"/>
            <a:pathLst>
              <a:path h="710736" w="674553">
                <a:moveTo>
                  <a:pt x="0" y="0"/>
                </a:moveTo>
                <a:lnTo>
                  <a:pt x="674552" y="0"/>
                </a:lnTo>
                <a:lnTo>
                  <a:pt x="674552" y="710735"/>
                </a:lnTo>
                <a:lnTo>
                  <a:pt x="0" y="7107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2055779" y="9477793"/>
            <a:ext cx="674553" cy="710736"/>
          </a:xfrm>
          <a:custGeom>
            <a:avLst/>
            <a:gdLst/>
            <a:ahLst/>
            <a:cxnLst/>
            <a:rect r="r" b="b" t="t" l="l"/>
            <a:pathLst>
              <a:path h="710736" w="674553">
                <a:moveTo>
                  <a:pt x="0" y="0"/>
                </a:moveTo>
                <a:lnTo>
                  <a:pt x="674553" y="0"/>
                </a:lnTo>
                <a:lnTo>
                  <a:pt x="674553" y="710735"/>
                </a:lnTo>
                <a:lnTo>
                  <a:pt x="0" y="7107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3154032" y="1712147"/>
            <a:ext cx="11057334" cy="7366949"/>
          </a:xfrm>
          <a:custGeom>
            <a:avLst/>
            <a:gdLst/>
            <a:ahLst/>
            <a:cxnLst/>
            <a:rect r="r" b="b" t="t" l="l"/>
            <a:pathLst>
              <a:path h="7366949" w="11057334">
                <a:moveTo>
                  <a:pt x="0" y="0"/>
                </a:moveTo>
                <a:lnTo>
                  <a:pt x="11057334" y="0"/>
                </a:lnTo>
                <a:lnTo>
                  <a:pt x="11057334" y="7366948"/>
                </a:lnTo>
                <a:lnTo>
                  <a:pt x="0" y="736694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23" id="23"/>
          <p:cNvSpPr txBox="true"/>
          <p:nvPr/>
        </p:nvSpPr>
        <p:spPr>
          <a:xfrm rot="0">
            <a:off x="6342232" y="9156330"/>
            <a:ext cx="5090187" cy="10321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444"/>
              </a:lnSpc>
              <a:spcBef>
                <a:spcPct val="0"/>
              </a:spcBef>
            </a:pPr>
            <a:r>
              <a:rPr lang="en-US" sz="6031">
                <a:solidFill>
                  <a:srgbClr val="F6F4EA"/>
                </a:solidFill>
                <a:latin typeface="Canva Sans"/>
                <a:ea typeface="Canva Sans"/>
                <a:cs typeface="Canva Sans"/>
                <a:sym typeface="Canva Sans"/>
              </a:rPr>
              <a:t>Windsor Pizza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6F4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660291" y="6833622"/>
            <a:ext cx="19608582" cy="306950"/>
            <a:chOff x="0" y="0"/>
            <a:chExt cx="5164400" cy="8084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164400" cy="80843"/>
            </a:xfrm>
            <a:custGeom>
              <a:avLst/>
              <a:gdLst/>
              <a:ahLst/>
              <a:cxnLst/>
              <a:rect r="r" b="b" t="t" l="l"/>
              <a:pathLst>
                <a:path h="80843" w="5164400">
                  <a:moveTo>
                    <a:pt x="0" y="0"/>
                  </a:moveTo>
                  <a:lnTo>
                    <a:pt x="5164400" y="0"/>
                  </a:lnTo>
                  <a:lnTo>
                    <a:pt x="5164400" y="80843"/>
                  </a:lnTo>
                  <a:lnTo>
                    <a:pt x="0" y="80843"/>
                  </a:lnTo>
                  <a:close/>
                </a:path>
              </a:pathLst>
            </a:custGeom>
            <a:solidFill>
              <a:srgbClr val="1A7446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5164400" cy="1189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0" y="7126636"/>
            <a:ext cx="18288000" cy="3687640"/>
            <a:chOff x="0" y="0"/>
            <a:chExt cx="4816593" cy="97123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4816592" cy="971230"/>
            </a:xfrm>
            <a:custGeom>
              <a:avLst/>
              <a:gdLst/>
              <a:ahLst/>
              <a:cxnLst/>
              <a:rect r="r" b="b" t="t" l="l"/>
              <a:pathLst>
                <a:path h="971230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971230"/>
                  </a:lnTo>
                  <a:lnTo>
                    <a:pt x="0" y="971230"/>
                  </a:lnTo>
                  <a:close/>
                </a:path>
              </a:pathLst>
            </a:custGeom>
            <a:solidFill>
              <a:srgbClr val="ED3810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4816593" cy="100933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-1143000" y="7126636"/>
            <a:ext cx="4114800" cy="1997695"/>
          </a:xfrm>
          <a:custGeom>
            <a:avLst/>
            <a:gdLst/>
            <a:ahLst/>
            <a:cxnLst/>
            <a:rect r="r" b="b" t="t" l="l"/>
            <a:pathLst>
              <a:path h="1997695" w="4114800">
                <a:moveTo>
                  <a:pt x="0" y="0"/>
                </a:moveTo>
                <a:lnTo>
                  <a:pt x="4114800" y="0"/>
                </a:lnTo>
                <a:lnTo>
                  <a:pt x="4114800" y="1997695"/>
                </a:lnTo>
                <a:lnTo>
                  <a:pt x="0" y="19976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05977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2971800" y="7126636"/>
            <a:ext cx="4114800" cy="1997695"/>
          </a:xfrm>
          <a:custGeom>
            <a:avLst/>
            <a:gdLst/>
            <a:ahLst/>
            <a:cxnLst/>
            <a:rect r="r" b="b" t="t" l="l"/>
            <a:pathLst>
              <a:path h="1997695" w="4114800">
                <a:moveTo>
                  <a:pt x="0" y="0"/>
                </a:moveTo>
                <a:lnTo>
                  <a:pt x="4114800" y="0"/>
                </a:lnTo>
                <a:lnTo>
                  <a:pt x="4114800" y="1997695"/>
                </a:lnTo>
                <a:lnTo>
                  <a:pt x="0" y="19976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05977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7086600" y="7126636"/>
            <a:ext cx="4114800" cy="1997695"/>
          </a:xfrm>
          <a:custGeom>
            <a:avLst/>
            <a:gdLst/>
            <a:ahLst/>
            <a:cxnLst/>
            <a:rect r="r" b="b" t="t" l="l"/>
            <a:pathLst>
              <a:path h="1997695" w="4114800">
                <a:moveTo>
                  <a:pt x="0" y="0"/>
                </a:moveTo>
                <a:lnTo>
                  <a:pt x="4114800" y="0"/>
                </a:lnTo>
                <a:lnTo>
                  <a:pt x="4114800" y="1997695"/>
                </a:lnTo>
                <a:lnTo>
                  <a:pt x="0" y="19976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05977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65991" y="382587"/>
            <a:ext cx="3807068" cy="4011279"/>
          </a:xfrm>
          <a:custGeom>
            <a:avLst/>
            <a:gdLst/>
            <a:ahLst/>
            <a:cxnLst/>
            <a:rect r="r" b="b" t="t" l="l"/>
            <a:pathLst>
              <a:path h="4011279" w="3807068">
                <a:moveTo>
                  <a:pt x="0" y="0"/>
                </a:moveTo>
                <a:lnTo>
                  <a:pt x="3807068" y="0"/>
                </a:lnTo>
                <a:lnTo>
                  <a:pt x="3807068" y="4011278"/>
                </a:lnTo>
                <a:lnTo>
                  <a:pt x="0" y="401127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1201400" y="7126636"/>
            <a:ext cx="4114800" cy="1997695"/>
          </a:xfrm>
          <a:custGeom>
            <a:avLst/>
            <a:gdLst/>
            <a:ahLst/>
            <a:cxnLst/>
            <a:rect r="r" b="b" t="t" l="l"/>
            <a:pathLst>
              <a:path h="1997695" w="4114800">
                <a:moveTo>
                  <a:pt x="0" y="0"/>
                </a:moveTo>
                <a:lnTo>
                  <a:pt x="4114800" y="0"/>
                </a:lnTo>
                <a:lnTo>
                  <a:pt x="4114800" y="1997695"/>
                </a:lnTo>
                <a:lnTo>
                  <a:pt x="0" y="19976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05977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5316200" y="7126636"/>
            <a:ext cx="4114800" cy="1997695"/>
          </a:xfrm>
          <a:custGeom>
            <a:avLst/>
            <a:gdLst/>
            <a:ahLst/>
            <a:cxnLst/>
            <a:rect r="r" b="b" t="t" l="l"/>
            <a:pathLst>
              <a:path h="1997695" w="4114800">
                <a:moveTo>
                  <a:pt x="0" y="0"/>
                </a:moveTo>
                <a:lnTo>
                  <a:pt x="4114800" y="0"/>
                </a:lnTo>
                <a:lnTo>
                  <a:pt x="4114800" y="1997695"/>
                </a:lnTo>
                <a:lnTo>
                  <a:pt x="0" y="19976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05977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5571795" y="9380198"/>
            <a:ext cx="674553" cy="710736"/>
          </a:xfrm>
          <a:custGeom>
            <a:avLst/>
            <a:gdLst/>
            <a:ahLst/>
            <a:cxnLst/>
            <a:rect r="r" b="b" t="t" l="l"/>
            <a:pathLst>
              <a:path h="710736" w="674553">
                <a:moveTo>
                  <a:pt x="0" y="0"/>
                </a:moveTo>
                <a:lnTo>
                  <a:pt x="674553" y="0"/>
                </a:lnTo>
                <a:lnTo>
                  <a:pt x="674553" y="710736"/>
                </a:lnTo>
                <a:lnTo>
                  <a:pt x="0" y="71073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6455546" y="9380198"/>
            <a:ext cx="674553" cy="710736"/>
          </a:xfrm>
          <a:custGeom>
            <a:avLst/>
            <a:gdLst/>
            <a:ahLst/>
            <a:cxnLst/>
            <a:rect r="r" b="b" t="t" l="l"/>
            <a:pathLst>
              <a:path h="710736" w="674553">
                <a:moveTo>
                  <a:pt x="0" y="0"/>
                </a:moveTo>
                <a:lnTo>
                  <a:pt x="674553" y="0"/>
                </a:lnTo>
                <a:lnTo>
                  <a:pt x="674553" y="710736"/>
                </a:lnTo>
                <a:lnTo>
                  <a:pt x="0" y="71073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7339297" y="9380198"/>
            <a:ext cx="674553" cy="710736"/>
          </a:xfrm>
          <a:custGeom>
            <a:avLst/>
            <a:gdLst/>
            <a:ahLst/>
            <a:cxnLst/>
            <a:rect r="r" b="b" t="t" l="l"/>
            <a:pathLst>
              <a:path h="710736" w="674553">
                <a:moveTo>
                  <a:pt x="0" y="0"/>
                </a:moveTo>
                <a:lnTo>
                  <a:pt x="674552" y="0"/>
                </a:lnTo>
                <a:lnTo>
                  <a:pt x="674552" y="710736"/>
                </a:lnTo>
                <a:lnTo>
                  <a:pt x="0" y="71073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302023" y="9380198"/>
            <a:ext cx="674553" cy="710736"/>
          </a:xfrm>
          <a:custGeom>
            <a:avLst/>
            <a:gdLst/>
            <a:ahLst/>
            <a:cxnLst/>
            <a:rect r="r" b="b" t="t" l="l"/>
            <a:pathLst>
              <a:path h="710736" w="674553">
                <a:moveTo>
                  <a:pt x="0" y="0"/>
                </a:moveTo>
                <a:lnTo>
                  <a:pt x="674553" y="0"/>
                </a:lnTo>
                <a:lnTo>
                  <a:pt x="674553" y="710736"/>
                </a:lnTo>
                <a:lnTo>
                  <a:pt x="0" y="71073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1185774" y="9380198"/>
            <a:ext cx="674553" cy="710736"/>
          </a:xfrm>
          <a:custGeom>
            <a:avLst/>
            <a:gdLst/>
            <a:ahLst/>
            <a:cxnLst/>
            <a:rect r="r" b="b" t="t" l="l"/>
            <a:pathLst>
              <a:path h="710736" w="674553">
                <a:moveTo>
                  <a:pt x="0" y="0"/>
                </a:moveTo>
                <a:lnTo>
                  <a:pt x="674553" y="0"/>
                </a:lnTo>
                <a:lnTo>
                  <a:pt x="674553" y="710736"/>
                </a:lnTo>
                <a:lnTo>
                  <a:pt x="0" y="71073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2069525" y="9380198"/>
            <a:ext cx="674553" cy="710736"/>
          </a:xfrm>
          <a:custGeom>
            <a:avLst/>
            <a:gdLst/>
            <a:ahLst/>
            <a:cxnLst/>
            <a:rect r="r" b="b" t="t" l="l"/>
            <a:pathLst>
              <a:path h="710736" w="674553">
                <a:moveTo>
                  <a:pt x="0" y="0"/>
                </a:moveTo>
                <a:lnTo>
                  <a:pt x="674553" y="0"/>
                </a:lnTo>
                <a:lnTo>
                  <a:pt x="674553" y="710736"/>
                </a:lnTo>
                <a:lnTo>
                  <a:pt x="0" y="71073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0" id="20"/>
          <p:cNvSpPr txBox="true"/>
          <p:nvPr/>
        </p:nvSpPr>
        <p:spPr>
          <a:xfrm rot="0">
            <a:off x="3500783" y="287337"/>
            <a:ext cx="14663151" cy="9723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083"/>
              </a:lnSpc>
            </a:pPr>
            <a:r>
              <a:rPr lang="en-US" sz="5773">
                <a:solidFill>
                  <a:srgbClr val="ED3810"/>
                </a:solidFill>
                <a:latin typeface="Tropika"/>
                <a:ea typeface="Tropika"/>
                <a:cs typeface="Tropika"/>
                <a:sym typeface="Tropika"/>
              </a:rPr>
              <a:t>THE SECOND WAVE OF ITALIAN IMMIGRATION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3736921" y="2117776"/>
            <a:ext cx="14190875" cy="45712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1134571" indent="-567285" lvl="1">
              <a:lnSpc>
                <a:spcPts val="6148"/>
              </a:lnSpc>
              <a:buFont typeface="Arial"/>
              <a:buChar char="•"/>
            </a:pPr>
            <a:r>
              <a:rPr lang="en-US" sz="5255" spc="-199">
                <a:solidFill>
                  <a:srgbClr val="ED3810"/>
                </a:solidFill>
                <a:latin typeface="DM Sans"/>
                <a:ea typeface="DM Sans"/>
                <a:cs typeface="DM Sans"/>
                <a:sym typeface="DM Sans"/>
              </a:rPr>
              <a:t>During World War II, concerns of fascism halted immigration.</a:t>
            </a:r>
          </a:p>
          <a:p>
            <a:pPr algn="l" marL="1134571" indent="-567285" lvl="1">
              <a:lnSpc>
                <a:spcPts val="6148"/>
              </a:lnSpc>
              <a:buFont typeface="Arial"/>
              <a:buChar char="•"/>
            </a:pPr>
            <a:r>
              <a:rPr lang="en-US" sz="5255" spc="-199">
                <a:solidFill>
                  <a:srgbClr val="ED3810"/>
                </a:solidFill>
                <a:latin typeface="DM Sans"/>
                <a:ea typeface="DM Sans"/>
                <a:cs typeface="DM Sans"/>
                <a:sym typeface="DM Sans"/>
              </a:rPr>
              <a:t>Following World War II, economic opportunities encouraged immigration to Canada.</a:t>
            </a:r>
          </a:p>
          <a:p>
            <a:pPr algn="l">
              <a:lnSpc>
                <a:spcPts val="6148"/>
              </a:lnSpc>
            </a:pP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6F4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660291" y="6833622"/>
            <a:ext cx="19608582" cy="306950"/>
            <a:chOff x="0" y="0"/>
            <a:chExt cx="5164400" cy="8084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164400" cy="80843"/>
            </a:xfrm>
            <a:custGeom>
              <a:avLst/>
              <a:gdLst/>
              <a:ahLst/>
              <a:cxnLst/>
              <a:rect r="r" b="b" t="t" l="l"/>
              <a:pathLst>
                <a:path h="80843" w="5164400">
                  <a:moveTo>
                    <a:pt x="0" y="0"/>
                  </a:moveTo>
                  <a:lnTo>
                    <a:pt x="5164400" y="0"/>
                  </a:lnTo>
                  <a:lnTo>
                    <a:pt x="5164400" y="80843"/>
                  </a:lnTo>
                  <a:lnTo>
                    <a:pt x="0" y="80843"/>
                  </a:lnTo>
                  <a:close/>
                </a:path>
              </a:pathLst>
            </a:custGeom>
            <a:solidFill>
              <a:srgbClr val="1A7446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5164400" cy="1189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0" y="7126636"/>
            <a:ext cx="18288000" cy="3687640"/>
            <a:chOff x="0" y="0"/>
            <a:chExt cx="4816593" cy="97123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4816592" cy="971230"/>
            </a:xfrm>
            <a:custGeom>
              <a:avLst/>
              <a:gdLst/>
              <a:ahLst/>
              <a:cxnLst/>
              <a:rect r="r" b="b" t="t" l="l"/>
              <a:pathLst>
                <a:path h="971230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971230"/>
                  </a:lnTo>
                  <a:lnTo>
                    <a:pt x="0" y="971230"/>
                  </a:lnTo>
                  <a:close/>
                </a:path>
              </a:pathLst>
            </a:custGeom>
            <a:solidFill>
              <a:srgbClr val="ED3810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4816593" cy="100933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-1143000" y="7126636"/>
            <a:ext cx="4114800" cy="1997695"/>
          </a:xfrm>
          <a:custGeom>
            <a:avLst/>
            <a:gdLst/>
            <a:ahLst/>
            <a:cxnLst/>
            <a:rect r="r" b="b" t="t" l="l"/>
            <a:pathLst>
              <a:path h="1997695" w="4114800">
                <a:moveTo>
                  <a:pt x="0" y="0"/>
                </a:moveTo>
                <a:lnTo>
                  <a:pt x="4114800" y="0"/>
                </a:lnTo>
                <a:lnTo>
                  <a:pt x="4114800" y="1997695"/>
                </a:lnTo>
                <a:lnTo>
                  <a:pt x="0" y="19976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05977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2971800" y="7126636"/>
            <a:ext cx="4114800" cy="1997695"/>
          </a:xfrm>
          <a:custGeom>
            <a:avLst/>
            <a:gdLst/>
            <a:ahLst/>
            <a:cxnLst/>
            <a:rect r="r" b="b" t="t" l="l"/>
            <a:pathLst>
              <a:path h="1997695" w="4114800">
                <a:moveTo>
                  <a:pt x="0" y="0"/>
                </a:moveTo>
                <a:lnTo>
                  <a:pt x="4114800" y="0"/>
                </a:lnTo>
                <a:lnTo>
                  <a:pt x="4114800" y="1997695"/>
                </a:lnTo>
                <a:lnTo>
                  <a:pt x="0" y="19976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05977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7086600" y="7126636"/>
            <a:ext cx="4114800" cy="1997695"/>
          </a:xfrm>
          <a:custGeom>
            <a:avLst/>
            <a:gdLst/>
            <a:ahLst/>
            <a:cxnLst/>
            <a:rect r="r" b="b" t="t" l="l"/>
            <a:pathLst>
              <a:path h="1997695" w="4114800">
                <a:moveTo>
                  <a:pt x="0" y="0"/>
                </a:moveTo>
                <a:lnTo>
                  <a:pt x="4114800" y="0"/>
                </a:lnTo>
                <a:lnTo>
                  <a:pt x="4114800" y="1997695"/>
                </a:lnTo>
                <a:lnTo>
                  <a:pt x="0" y="19976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05977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65991" y="382587"/>
            <a:ext cx="3807068" cy="4011279"/>
          </a:xfrm>
          <a:custGeom>
            <a:avLst/>
            <a:gdLst/>
            <a:ahLst/>
            <a:cxnLst/>
            <a:rect r="r" b="b" t="t" l="l"/>
            <a:pathLst>
              <a:path h="4011279" w="3807068">
                <a:moveTo>
                  <a:pt x="0" y="0"/>
                </a:moveTo>
                <a:lnTo>
                  <a:pt x="3807068" y="0"/>
                </a:lnTo>
                <a:lnTo>
                  <a:pt x="3807068" y="4011278"/>
                </a:lnTo>
                <a:lnTo>
                  <a:pt x="0" y="401127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1201400" y="7126636"/>
            <a:ext cx="4114800" cy="1997695"/>
          </a:xfrm>
          <a:custGeom>
            <a:avLst/>
            <a:gdLst/>
            <a:ahLst/>
            <a:cxnLst/>
            <a:rect r="r" b="b" t="t" l="l"/>
            <a:pathLst>
              <a:path h="1997695" w="4114800">
                <a:moveTo>
                  <a:pt x="0" y="0"/>
                </a:moveTo>
                <a:lnTo>
                  <a:pt x="4114800" y="0"/>
                </a:lnTo>
                <a:lnTo>
                  <a:pt x="4114800" y="1997695"/>
                </a:lnTo>
                <a:lnTo>
                  <a:pt x="0" y="19976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05977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5316200" y="7126636"/>
            <a:ext cx="4114800" cy="1997695"/>
          </a:xfrm>
          <a:custGeom>
            <a:avLst/>
            <a:gdLst/>
            <a:ahLst/>
            <a:cxnLst/>
            <a:rect r="r" b="b" t="t" l="l"/>
            <a:pathLst>
              <a:path h="1997695" w="4114800">
                <a:moveTo>
                  <a:pt x="0" y="0"/>
                </a:moveTo>
                <a:lnTo>
                  <a:pt x="4114800" y="0"/>
                </a:lnTo>
                <a:lnTo>
                  <a:pt x="4114800" y="1997695"/>
                </a:lnTo>
                <a:lnTo>
                  <a:pt x="0" y="19976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05977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5571795" y="9380198"/>
            <a:ext cx="674553" cy="710736"/>
          </a:xfrm>
          <a:custGeom>
            <a:avLst/>
            <a:gdLst/>
            <a:ahLst/>
            <a:cxnLst/>
            <a:rect r="r" b="b" t="t" l="l"/>
            <a:pathLst>
              <a:path h="710736" w="674553">
                <a:moveTo>
                  <a:pt x="0" y="0"/>
                </a:moveTo>
                <a:lnTo>
                  <a:pt x="674553" y="0"/>
                </a:lnTo>
                <a:lnTo>
                  <a:pt x="674553" y="710736"/>
                </a:lnTo>
                <a:lnTo>
                  <a:pt x="0" y="71073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6455546" y="9380198"/>
            <a:ext cx="674553" cy="710736"/>
          </a:xfrm>
          <a:custGeom>
            <a:avLst/>
            <a:gdLst/>
            <a:ahLst/>
            <a:cxnLst/>
            <a:rect r="r" b="b" t="t" l="l"/>
            <a:pathLst>
              <a:path h="710736" w="674553">
                <a:moveTo>
                  <a:pt x="0" y="0"/>
                </a:moveTo>
                <a:lnTo>
                  <a:pt x="674553" y="0"/>
                </a:lnTo>
                <a:lnTo>
                  <a:pt x="674553" y="710736"/>
                </a:lnTo>
                <a:lnTo>
                  <a:pt x="0" y="71073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7339297" y="9380198"/>
            <a:ext cx="674553" cy="710736"/>
          </a:xfrm>
          <a:custGeom>
            <a:avLst/>
            <a:gdLst/>
            <a:ahLst/>
            <a:cxnLst/>
            <a:rect r="r" b="b" t="t" l="l"/>
            <a:pathLst>
              <a:path h="710736" w="674553">
                <a:moveTo>
                  <a:pt x="0" y="0"/>
                </a:moveTo>
                <a:lnTo>
                  <a:pt x="674552" y="0"/>
                </a:lnTo>
                <a:lnTo>
                  <a:pt x="674552" y="710736"/>
                </a:lnTo>
                <a:lnTo>
                  <a:pt x="0" y="71073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302023" y="9380198"/>
            <a:ext cx="674553" cy="710736"/>
          </a:xfrm>
          <a:custGeom>
            <a:avLst/>
            <a:gdLst/>
            <a:ahLst/>
            <a:cxnLst/>
            <a:rect r="r" b="b" t="t" l="l"/>
            <a:pathLst>
              <a:path h="710736" w="674553">
                <a:moveTo>
                  <a:pt x="0" y="0"/>
                </a:moveTo>
                <a:lnTo>
                  <a:pt x="674553" y="0"/>
                </a:lnTo>
                <a:lnTo>
                  <a:pt x="674553" y="710736"/>
                </a:lnTo>
                <a:lnTo>
                  <a:pt x="0" y="71073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1185774" y="9380198"/>
            <a:ext cx="674553" cy="710736"/>
          </a:xfrm>
          <a:custGeom>
            <a:avLst/>
            <a:gdLst/>
            <a:ahLst/>
            <a:cxnLst/>
            <a:rect r="r" b="b" t="t" l="l"/>
            <a:pathLst>
              <a:path h="710736" w="674553">
                <a:moveTo>
                  <a:pt x="0" y="0"/>
                </a:moveTo>
                <a:lnTo>
                  <a:pt x="674553" y="0"/>
                </a:lnTo>
                <a:lnTo>
                  <a:pt x="674553" y="710736"/>
                </a:lnTo>
                <a:lnTo>
                  <a:pt x="0" y="71073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2069525" y="9380198"/>
            <a:ext cx="674553" cy="710736"/>
          </a:xfrm>
          <a:custGeom>
            <a:avLst/>
            <a:gdLst/>
            <a:ahLst/>
            <a:cxnLst/>
            <a:rect r="r" b="b" t="t" l="l"/>
            <a:pathLst>
              <a:path h="710736" w="674553">
                <a:moveTo>
                  <a:pt x="0" y="0"/>
                </a:moveTo>
                <a:lnTo>
                  <a:pt x="674553" y="0"/>
                </a:lnTo>
                <a:lnTo>
                  <a:pt x="674553" y="710736"/>
                </a:lnTo>
                <a:lnTo>
                  <a:pt x="0" y="71073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0" id="20"/>
          <p:cNvSpPr txBox="true"/>
          <p:nvPr/>
        </p:nvSpPr>
        <p:spPr>
          <a:xfrm rot="0">
            <a:off x="3500783" y="239712"/>
            <a:ext cx="15447508" cy="12954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0621"/>
              </a:lnSpc>
            </a:pPr>
            <a:r>
              <a:rPr lang="en-US" sz="7587">
                <a:solidFill>
                  <a:srgbClr val="ED3810"/>
                </a:solidFill>
                <a:latin typeface="Tropika"/>
                <a:ea typeface="Tropika"/>
                <a:cs typeface="Tropika"/>
                <a:sym typeface="Tropika"/>
              </a:rPr>
              <a:t>GROWTH OF INDEPENDEDNT BUISNESSES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4129099" y="1908317"/>
            <a:ext cx="14190875" cy="45712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1134571" indent="-567285" lvl="1">
              <a:lnSpc>
                <a:spcPts val="6148"/>
              </a:lnSpc>
              <a:buFont typeface="Arial"/>
              <a:buChar char="•"/>
            </a:pPr>
            <a:r>
              <a:rPr lang="en-US" sz="5255" spc="-199">
                <a:solidFill>
                  <a:srgbClr val="ED3810"/>
                </a:solidFill>
                <a:latin typeface="DM Sans"/>
                <a:ea typeface="DM Sans"/>
                <a:cs typeface="DM Sans"/>
                <a:sym typeface="DM Sans"/>
              </a:rPr>
              <a:t>Many immigrants created community spaces to build bonds in a new community.</a:t>
            </a:r>
          </a:p>
          <a:p>
            <a:pPr algn="l" marL="1134571" indent="-567285" lvl="1">
              <a:lnSpc>
                <a:spcPts val="6148"/>
              </a:lnSpc>
              <a:buFont typeface="Arial"/>
              <a:buChar char="•"/>
            </a:pPr>
            <a:r>
              <a:rPr lang="en-US" sz="5255" spc="-199">
                <a:solidFill>
                  <a:srgbClr val="ED3810"/>
                </a:solidFill>
                <a:latin typeface="DM Sans"/>
                <a:ea typeface="DM Sans"/>
                <a:cs typeface="DM Sans"/>
                <a:sym typeface="DM Sans"/>
              </a:rPr>
              <a:t>Immigrants also opened their own buisnesses.</a:t>
            </a:r>
          </a:p>
          <a:p>
            <a:pPr algn="l" marL="2269141" indent="-756380" lvl="2">
              <a:lnSpc>
                <a:spcPts val="6148"/>
              </a:lnSpc>
              <a:buFont typeface="Arial"/>
              <a:buChar char="⚬"/>
            </a:pPr>
            <a:r>
              <a:rPr lang="en-US" sz="5255" spc="-199">
                <a:solidFill>
                  <a:srgbClr val="ED3810"/>
                </a:solidFill>
                <a:latin typeface="DM Sans"/>
                <a:ea typeface="DM Sans"/>
                <a:cs typeface="DM Sans"/>
                <a:sym typeface="DM Sans"/>
              </a:rPr>
              <a:t>These buisnesses became spaces for families and communities to connect.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6F4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28700" y="-477082"/>
            <a:ext cx="7390526" cy="3588027"/>
          </a:xfrm>
          <a:custGeom>
            <a:avLst/>
            <a:gdLst/>
            <a:ahLst/>
            <a:cxnLst/>
            <a:rect r="r" b="b" t="t" l="l"/>
            <a:pathLst>
              <a:path h="3588027" w="7390526">
                <a:moveTo>
                  <a:pt x="0" y="0"/>
                </a:moveTo>
                <a:lnTo>
                  <a:pt x="7390526" y="0"/>
                </a:lnTo>
                <a:lnTo>
                  <a:pt x="7390526" y="3588027"/>
                </a:lnTo>
                <a:lnTo>
                  <a:pt x="0" y="358802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05977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028700" y="3110945"/>
            <a:ext cx="7390526" cy="3588027"/>
          </a:xfrm>
          <a:custGeom>
            <a:avLst/>
            <a:gdLst/>
            <a:ahLst/>
            <a:cxnLst/>
            <a:rect r="r" b="b" t="t" l="l"/>
            <a:pathLst>
              <a:path h="3588027" w="7390526">
                <a:moveTo>
                  <a:pt x="0" y="0"/>
                </a:moveTo>
                <a:lnTo>
                  <a:pt x="7390526" y="0"/>
                </a:lnTo>
                <a:lnTo>
                  <a:pt x="7390526" y="3588028"/>
                </a:lnTo>
                <a:lnTo>
                  <a:pt x="0" y="35880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05977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28700" y="6698973"/>
            <a:ext cx="7390526" cy="3588027"/>
          </a:xfrm>
          <a:custGeom>
            <a:avLst/>
            <a:gdLst/>
            <a:ahLst/>
            <a:cxnLst/>
            <a:rect r="r" b="b" t="t" l="l"/>
            <a:pathLst>
              <a:path h="3588027" w="7390526">
                <a:moveTo>
                  <a:pt x="0" y="0"/>
                </a:moveTo>
                <a:lnTo>
                  <a:pt x="7390526" y="0"/>
                </a:lnTo>
                <a:lnTo>
                  <a:pt x="7390526" y="3588027"/>
                </a:lnTo>
                <a:lnTo>
                  <a:pt x="0" y="358802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05977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-532875" y="0"/>
            <a:ext cx="1561575" cy="10491274"/>
            <a:chOff x="0" y="0"/>
            <a:chExt cx="411279" cy="2763134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411279" cy="2763134"/>
            </a:xfrm>
            <a:custGeom>
              <a:avLst/>
              <a:gdLst/>
              <a:ahLst/>
              <a:cxnLst/>
              <a:rect r="r" b="b" t="t" l="l"/>
              <a:pathLst>
                <a:path h="2763134" w="411279">
                  <a:moveTo>
                    <a:pt x="0" y="0"/>
                  </a:moveTo>
                  <a:lnTo>
                    <a:pt x="411279" y="0"/>
                  </a:lnTo>
                  <a:lnTo>
                    <a:pt x="411279" y="2763134"/>
                  </a:lnTo>
                  <a:lnTo>
                    <a:pt x="0" y="2763134"/>
                  </a:lnTo>
                  <a:close/>
                </a:path>
              </a:pathLst>
            </a:custGeom>
            <a:solidFill>
              <a:srgbClr val="ED3810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411279" cy="280123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148943" y="146367"/>
            <a:ext cx="674553" cy="710736"/>
          </a:xfrm>
          <a:custGeom>
            <a:avLst/>
            <a:gdLst/>
            <a:ahLst/>
            <a:cxnLst/>
            <a:rect r="r" b="b" t="t" l="l"/>
            <a:pathLst>
              <a:path h="710736" w="674553">
                <a:moveTo>
                  <a:pt x="0" y="0"/>
                </a:moveTo>
                <a:lnTo>
                  <a:pt x="674553" y="0"/>
                </a:lnTo>
                <a:lnTo>
                  <a:pt x="674553" y="710736"/>
                </a:lnTo>
                <a:lnTo>
                  <a:pt x="0" y="7107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48943" y="9373014"/>
            <a:ext cx="674553" cy="710736"/>
          </a:xfrm>
          <a:custGeom>
            <a:avLst/>
            <a:gdLst/>
            <a:ahLst/>
            <a:cxnLst/>
            <a:rect r="r" b="b" t="t" l="l"/>
            <a:pathLst>
              <a:path h="710736" w="674553">
                <a:moveTo>
                  <a:pt x="0" y="0"/>
                </a:moveTo>
                <a:lnTo>
                  <a:pt x="674553" y="0"/>
                </a:lnTo>
                <a:lnTo>
                  <a:pt x="674553" y="710736"/>
                </a:lnTo>
                <a:lnTo>
                  <a:pt x="0" y="7107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331151" y="621890"/>
            <a:ext cx="4459175" cy="3340077"/>
          </a:xfrm>
          <a:custGeom>
            <a:avLst/>
            <a:gdLst/>
            <a:ahLst/>
            <a:cxnLst/>
            <a:rect r="r" b="b" t="t" l="l"/>
            <a:pathLst>
              <a:path h="3340077" w="4459175">
                <a:moveTo>
                  <a:pt x="0" y="0"/>
                </a:moveTo>
                <a:lnTo>
                  <a:pt x="4459175" y="0"/>
                </a:lnTo>
                <a:lnTo>
                  <a:pt x="4459175" y="3340077"/>
                </a:lnTo>
                <a:lnTo>
                  <a:pt x="0" y="33400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2642915" y="5701974"/>
            <a:ext cx="5180564" cy="3447430"/>
          </a:xfrm>
          <a:custGeom>
            <a:avLst/>
            <a:gdLst/>
            <a:ahLst/>
            <a:cxnLst/>
            <a:rect r="r" b="b" t="t" l="l"/>
            <a:pathLst>
              <a:path h="3447430" w="5180564">
                <a:moveTo>
                  <a:pt x="0" y="0"/>
                </a:moveTo>
                <a:lnTo>
                  <a:pt x="5180563" y="0"/>
                </a:lnTo>
                <a:lnTo>
                  <a:pt x="5180563" y="3447429"/>
                </a:lnTo>
                <a:lnTo>
                  <a:pt x="0" y="344742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9286001" y="278990"/>
            <a:ext cx="8478850" cy="30712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143"/>
              </a:lnSpc>
            </a:pPr>
            <a:r>
              <a:rPr lang="en-US" sz="17959">
                <a:solidFill>
                  <a:srgbClr val="ED3810"/>
                </a:solidFill>
                <a:latin typeface="Tropika"/>
                <a:ea typeface="Tropika"/>
                <a:cs typeface="Tropika"/>
                <a:sym typeface="Tropika"/>
              </a:rPr>
              <a:t>WINDSOR</a:t>
            </a:r>
          </a:p>
        </p:txBody>
      </p:sp>
      <p:sp>
        <p:nvSpPr>
          <p:cNvPr name="TextBox 13" id="13"/>
          <p:cNvSpPr txBox="true"/>
          <p:nvPr/>
        </p:nvSpPr>
        <p:spPr>
          <a:xfrm rot="-112790">
            <a:off x="9757602" y="528115"/>
            <a:ext cx="8208170" cy="46972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530"/>
              </a:lnSpc>
            </a:pPr>
            <a:r>
              <a:rPr lang="en-US" sz="26093">
                <a:solidFill>
                  <a:srgbClr val="1A7446"/>
                </a:solidFill>
                <a:latin typeface="Yellowtail"/>
                <a:ea typeface="Yellowtail"/>
                <a:cs typeface="Yellowtail"/>
                <a:sym typeface="Yellowtail"/>
              </a:rPr>
              <a:t>Pizza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9442728" y="5143500"/>
            <a:ext cx="8597877" cy="46833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95756" indent="-347878" lvl="1">
              <a:lnSpc>
                <a:spcPts val="3770"/>
              </a:lnSpc>
              <a:buFont typeface="Arial"/>
              <a:buChar char="•"/>
            </a:pPr>
            <a:r>
              <a:rPr lang="en-US" sz="3222" spc="-122">
                <a:solidFill>
                  <a:srgbClr val="ED3810"/>
                </a:solidFill>
                <a:latin typeface="DM Sans"/>
                <a:ea typeface="DM Sans"/>
                <a:cs typeface="DM Sans"/>
                <a:sym typeface="DM Sans"/>
              </a:rPr>
              <a:t>Windsor-style pizza emerged during this period.</a:t>
            </a:r>
          </a:p>
          <a:p>
            <a:pPr algn="l" marL="695756" indent="-347878" lvl="1">
              <a:lnSpc>
                <a:spcPts val="3770"/>
              </a:lnSpc>
              <a:buFont typeface="Arial"/>
              <a:buChar char="•"/>
            </a:pPr>
            <a:r>
              <a:rPr lang="en-US" sz="3222" spc="-122">
                <a:solidFill>
                  <a:srgbClr val="ED3810"/>
                </a:solidFill>
                <a:latin typeface="DM Sans"/>
                <a:ea typeface="DM Sans"/>
                <a:cs typeface="DM Sans"/>
                <a:sym typeface="DM Sans"/>
              </a:rPr>
              <a:t>Windsor-style pizza became an industry recognized not just for its pizza but also for the experience it created.</a:t>
            </a:r>
          </a:p>
          <a:p>
            <a:pPr algn="l" marL="695756" indent="-347878" lvl="1">
              <a:lnSpc>
                <a:spcPts val="3770"/>
              </a:lnSpc>
              <a:buFont typeface="Arial"/>
              <a:buChar char="•"/>
            </a:pPr>
            <a:r>
              <a:rPr lang="en-US" sz="3222" spc="-122">
                <a:solidFill>
                  <a:srgbClr val="ED3810"/>
                </a:solidFill>
                <a:latin typeface="DM Sans"/>
                <a:ea typeface="DM Sans"/>
                <a:cs typeface="DM Sans"/>
                <a:sym typeface="DM Sans"/>
              </a:rPr>
              <a:t>Volcano’s Pizzeria was the first pizzeria to make the tradtional Windsor style.</a:t>
            </a:r>
          </a:p>
          <a:p>
            <a:pPr algn="l" marL="695756" indent="-347878" lvl="1">
              <a:lnSpc>
                <a:spcPts val="3770"/>
              </a:lnSpc>
              <a:buFont typeface="Arial"/>
              <a:buChar char="•"/>
            </a:pPr>
            <a:r>
              <a:rPr lang="en-US" sz="3222" spc="-122">
                <a:solidFill>
                  <a:srgbClr val="ED3810"/>
                </a:solidFill>
                <a:latin typeface="DM Sans"/>
                <a:ea typeface="DM Sans"/>
                <a:cs typeface="DM Sans"/>
                <a:sym typeface="DM Sans"/>
              </a:rPr>
              <a:t>Many of Windsor's pizza makers came from Volcanos and adapted their recipes from there.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6F4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-49018"/>
            <a:ext cx="18288000" cy="907679"/>
            <a:chOff x="0" y="0"/>
            <a:chExt cx="4816593" cy="23905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239059"/>
            </a:xfrm>
            <a:custGeom>
              <a:avLst/>
              <a:gdLst/>
              <a:ahLst/>
              <a:cxnLst/>
              <a:rect r="r" b="b" t="t" l="l"/>
              <a:pathLst>
                <a:path h="239059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239059"/>
                  </a:lnTo>
                  <a:lnTo>
                    <a:pt x="0" y="239059"/>
                  </a:lnTo>
                  <a:close/>
                </a:path>
              </a:pathLst>
            </a:custGeom>
            <a:solidFill>
              <a:srgbClr val="ED3810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816593" cy="27715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-1143000" y="9326253"/>
            <a:ext cx="4114800" cy="1997695"/>
          </a:xfrm>
          <a:custGeom>
            <a:avLst/>
            <a:gdLst/>
            <a:ahLst/>
            <a:cxnLst/>
            <a:rect r="r" b="b" t="t" l="l"/>
            <a:pathLst>
              <a:path h="1997695" w="4114800">
                <a:moveTo>
                  <a:pt x="0" y="0"/>
                </a:moveTo>
                <a:lnTo>
                  <a:pt x="4114800" y="0"/>
                </a:lnTo>
                <a:lnTo>
                  <a:pt x="4114800" y="1997694"/>
                </a:lnTo>
                <a:lnTo>
                  <a:pt x="0" y="199769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05977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2971800" y="9326253"/>
            <a:ext cx="4114800" cy="1997695"/>
          </a:xfrm>
          <a:custGeom>
            <a:avLst/>
            <a:gdLst/>
            <a:ahLst/>
            <a:cxnLst/>
            <a:rect r="r" b="b" t="t" l="l"/>
            <a:pathLst>
              <a:path h="1997695" w="4114800">
                <a:moveTo>
                  <a:pt x="0" y="0"/>
                </a:moveTo>
                <a:lnTo>
                  <a:pt x="4114800" y="0"/>
                </a:lnTo>
                <a:lnTo>
                  <a:pt x="4114800" y="1997694"/>
                </a:lnTo>
                <a:lnTo>
                  <a:pt x="0" y="199769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05977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7086600" y="9326253"/>
            <a:ext cx="4114800" cy="1997695"/>
          </a:xfrm>
          <a:custGeom>
            <a:avLst/>
            <a:gdLst/>
            <a:ahLst/>
            <a:cxnLst/>
            <a:rect r="r" b="b" t="t" l="l"/>
            <a:pathLst>
              <a:path h="1997695" w="4114800">
                <a:moveTo>
                  <a:pt x="0" y="0"/>
                </a:moveTo>
                <a:lnTo>
                  <a:pt x="4114800" y="0"/>
                </a:lnTo>
                <a:lnTo>
                  <a:pt x="4114800" y="1997694"/>
                </a:lnTo>
                <a:lnTo>
                  <a:pt x="0" y="199769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05977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1201400" y="9326253"/>
            <a:ext cx="4114800" cy="1997695"/>
          </a:xfrm>
          <a:custGeom>
            <a:avLst/>
            <a:gdLst/>
            <a:ahLst/>
            <a:cxnLst/>
            <a:rect r="r" b="b" t="t" l="l"/>
            <a:pathLst>
              <a:path h="1997695" w="4114800">
                <a:moveTo>
                  <a:pt x="0" y="0"/>
                </a:moveTo>
                <a:lnTo>
                  <a:pt x="4114800" y="0"/>
                </a:lnTo>
                <a:lnTo>
                  <a:pt x="4114800" y="1997694"/>
                </a:lnTo>
                <a:lnTo>
                  <a:pt x="0" y="199769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05977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5316200" y="9326253"/>
            <a:ext cx="4114800" cy="1997695"/>
          </a:xfrm>
          <a:custGeom>
            <a:avLst/>
            <a:gdLst/>
            <a:ahLst/>
            <a:cxnLst/>
            <a:rect r="r" b="b" t="t" l="l"/>
            <a:pathLst>
              <a:path h="1997695" w="4114800">
                <a:moveTo>
                  <a:pt x="0" y="0"/>
                </a:moveTo>
                <a:lnTo>
                  <a:pt x="4114800" y="0"/>
                </a:lnTo>
                <a:lnTo>
                  <a:pt x="4114800" y="1997694"/>
                </a:lnTo>
                <a:lnTo>
                  <a:pt x="0" y="199769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05977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6043176" y="110141"/>
            <a:ext cx="559358" cy="589362"/>
          </a:xfrm>
          <a:custGeom>
            <a:avLst/>
            <a:gdLst/>
            <a:ahLst/>
            <a:cxnLst/>
            <a:rect r="r" b="b" t="t" l="l"/>
            <a:pathLst>
              <a:path h="589362" w="559358">
                <a:moveTo>
                  <a:pt x="0" y="0"/>
                </a:moveTo>
                <a:lnTo>
                  <a:pt x="559358" y="0"/>
                </a:lnTo>
                <a:lnTo>
                  <a:pt x="559358" y="589361"/>
                </a:lnTo>
                <a:lnTo>
                  <a:pt x="0" y="58936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6776007" y="110141"/>
            <a:ext cx="559358" cy="589362"/>
          </a:xfrm>
          <a:custGeom>
            <a:avLst/>
            <a:gdLst/>
            <a:ahLst/>
            <a:cxnLst/>
            <a:rect r="r" b="b" t="t" l="l"/>
            <a:pathLst>
              <a:path h="589362" w="559358">
                <a:moveTo>
                  <a:pt x="0" y="0"/>
                </a:moveTo>
                <a:lnTo>
                  <a:pt x="559358" y="0"/>
                </a:lnTo>
                <a:lnTo>
                  <a:pt x="559358" y="589361"/>
                </a:lnTo>
                <a:lnTo>
                  <a:pt x="0" y="58936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7508837" y="110141"/>
            <a:ext cx="559358" cy="589362"/>
          </a:xfrm>
          <a:custGeom>
            <a:avLst/>
            <a:gdLst/>
            <a:ahLst/>
            <a:cxnLst/>
            <a:rect r="r" b="b" t="t" l="l"/>
            <a:pathLst>
              <a:path h="589362" w="559358">
                <a:moveTo>
                  <a:pt x="0" y="0"/>
                </a:moveTo>
                <a:lnTo>
                  <a:pt x="559358" y="0"/>
                </a:lnTo>
                <a:lnTo>
                  <a:pt x="559358" y="589361"/>
                </a:lnTo>
                <a:lnTo>
                  <a:pt x="0" y="58936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56120" y="110141"/>
            <a:ext cx="559358" cy="589362"/>
          </a:xfrm>
          <a:custGeom>
            <a:avLst/>
            <a:gdLst/>
            <a:ahLst/>
            <a:cxnLst/>
            <a:rect r="r" b="b" t="t" l="l"/>
            <a:pathLst>
              <a:path h="589362" w="559358">
                <a:moveTo>
                  <a:pt x="0" y="0"/>
                </a:moveTo>
                <a:lnTo>
                  <a:pt x="559358" y="0"/>
                </a:lnTo>
                <a:lnTo>
                  <a:pt x="559358" y="589361"/>
                </a:lnTo>
                <a:lnTo>
                  <a:pt x="0" y="58936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888951" y="110141"/>
            <a:ext cx="559358" cy="589362"/>
          </a:xfrm>
          <a:custGeom>
            <a:avLst/>
            <a:gdLst/>
            <a:ahLst/>
            <a:cxnLst/>
            <a:rect r="r" b="b" t="t" l="l"/>
            <a:pathLst>
              <a:path h="589362" w="559358">
                <a:moveTo>
                  <a:pt x="0" y="0"/>
                </a:moveTo>
                <a:lnTo>
                  <a:pt x="559358" y="0"/>
                </a:lnTo>
                <a:lnTo>
                  <a:pt x="559358" y="589361"/>
                </a:lnTo>
                <a:lnTo>
                  <a:pt x="0" y="58936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621781" y="110141"/>
            <a:ext cx="559358" cy="589362"/>
          </a:xfrm>
          <a:custGeom>
            <a:avLst/>
            <a:gdLst/>
            <a:ahLst/>
            <a:cxnLst/>
            <a:rect r="r" b="b" t="t" l="l"/>
            <a:pathLst>
              <a:path h="589362" w="559358">
                <a:moveTo>
                  <a:pt x="0" y="0"/>
                </a:moveTo>
                <a:lnTo>
                  <a:pt x="559358" y="0"/>
                </a:lnTo>
                <a:lnTo>
                  <a:pt x="559358" y="589361"/>
                </a:lnTo>
                <a:lnTo>
                  <a:pt x="0" y="58936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308480" y="1555596"/>
            <a:ext cx="3456969" cy="3456969"/>
          </a:xfrm>
          <a:custGeom>
            <a:avLst/>
            <a:gdLst/>
            <a:ahLst/>
            <a:cxnLst/>
            <a:rect r="r" b="b" t="t" l="l"/>
            <a:pathLst>
              <a:path h="3456969" w="3456969">
                <a:moveTo>
                  <a:pt x="0" y="0"/>
                </a:moveTo>
                <a:lnTo>
                  <a:pt x="3456969" y="0"/>
                </a:lnTo>
                <a:lnTo>
                  <a:pt x="3456969" y="3456969"/>
                </a:lnTo>
                <a:lnTo>
                  <a:pt x="0" y="345696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5597987" y="3284080"/>
            <a:ext cx="2977225" cy="2977225"/>
          </a:xfrm>
          <a:custGeom>
            <a:avLst/>
            <a:gdLst/>
            <a:ahLst/>
            <a:cxnLst/>
            <a:rect r="r" b="b" t="t" l="l"/>
            <a:pathLst>
              <a:path h="2977225" w="2977225">
                <a:moveTo>
                  <a:pt x="0" y="0"/>
                </a:moveTo>
                <a:lnTo>
                  <a:pt x="2977226" y="0"/>
                </a:lnTo>
                <a:lnTo>
                  <a:pt x="2977226" y="2977226"/>
                </a:lnTo>
                <a:lnTo>
                  <a:pt x="0" y="297722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9403888" y="1754522"/>
            <a:ext cx="3514706" cy="3514706"/>
          </a:xfrm>
          <a:custGeom>
            <a:avLst/>
            <a:gdLst/>
            <a:ahLst/>
            <a:cxnLst/>
            <a:rect r="r" b="b" t="t" l="l"/>
            <a:pathLst>
              <a:path h="3514706" w="3514706">
                <a:moveTo>
                  <a:pt x="0" y="0"/>
                </a:moveTo>
                <a:lnTo>
                  <a:pt x="3514706" y="0"/>
                </a:lnTo>
                <a:lnTo>
                  <a:pt x="3514706" y="3514707"/>
                </a:lnTo>
                <a:lnTo>
                  <a:pt x="0" y="351470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13428406" y="3284080"/>
            <a:ext cx="4541320" cy="2162533"/>
          </a:xfrm>
          <a:custGeom>
            <a:avLst/>
            <a:gdLst/>
            <a:ahLst/>
            <a:cxnLst/>
            <a:rect r="r" b="b" t="t" l="l"/>
            <a:pathLst>
              <a:path h="2162533" w="4541320">
                <a:moveTo>
                  <a:pt x="0" y="0"/>
                </a:moveTo>
                <a:lnTo>
                  <a:pt x="4541319" y="0"/>
                </a:lnTo>
                <a:lnTo>
                  <a:pt x="4541319" y="2162534"/>
                </a:lnTo>
                <a:lnTo>
                  <a:pt x="0" y="216253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TextBox 20" id="20"/>
          <p:cNvSpPr txBox="true"/>
          <p:nvPr/>
        </p:nvSpPr>
        <p:spPr>
          <a:xfrm rot="0">
            <a:off x="914244" y="5907915"/>
            <a:ext cx="9188084" cy="22676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527"/>
              </a:lnSpc>
            </a:pPr>
            <a:r>
              <a:rPr lang="en-US" sz="13233">
                <a:solidFill>
                  <a:srgbClr val="ED3810"/>
                </a:solidFill>
                <a:latin typeface="Tropika"/>
                <a:ea typeface="Tropika"/>
                <a:cs typeface="Tropika"/>
                <a:sym typeface="Tropika"/>
              </a:rPr>
              <a:t>WHAT MAKES</a:t>
            </a:r>
          </a:p>
        </p:txBody>
      </p:sp>
      <p:sp>
        <p:nvSpPr>
          <p:cNvPr name="TextBox 21" id="21"/>
          <p:cNvSpPr txBox="true"/>
          <p:nvPr/>
        </p:nvSpPr>
        <p:spPr>
          <a:xfrm rot="-112790">
            <a:off x="931055" y="7162529"/>
            <a:ext cx="7843118" cy="16489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2883"/>
              </a:lnSpc>
            </a:pPr>
            <a:r>
              <a:rPr lang="en-US" sz="9202">
                <a:solidFill>
                  <a:srgbClr val="1A7446"/>
                </a:solidFill>
                <a:latin typeface="Yellowtail"/>
                <a:ea typeface="Yellowtail"/>
                <a:cs typeface="Yellowtail"/>
                <a:sym typeface="Yellowtail"/>
              </a:rPr>
              <a:t>A Windsor Pizza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9744094" y="6727065"/>
            <a:ext cx="8225631" cy="17667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712"/>
              </a:lnSpc>
            </a:pPr>
            <a:r>
              <a:rPr lang="en-US" sz="4027" spc="-153">
                <a:solidFill>
                  <a:srgbClr val="ED3810"/>
                </a:solidFill>
                <a:latin typeface="DM Sans"/>
                <a:ea typeface="DM Sans"/>
                <a:cs typeface="DM Sans"/>
                <a:sym typeface="DM Sans"/>
              </a:rPr>
              <a:t>Shredded Pepperoni, Canned Mushrooms, Galati Cheese, Zesty Sauce, Corn Meal, Thin Crust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6F4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28700" y="-477082"/>
            <a:ext cx="7390526" cy="3588027"/>
          </a:xfrm>
          <a:custGeom>
            <a:avLst/>
            <a:gdLst/>
            <a:ahLst/>
            <a:cxnLst/>
            <a:rect r="r" b="b" t="t" l="l"/>
            <a:pathLst>
              <a:path h="3588027" w="7390526">
                <a:moveTo>
                  <a:pt x="0" y="0"/>
                </a:moveTo>
                <a:lnTo>
                  <a:pt x="7390526" y="0"/>
                </a:lnTo>
                <a:lnTo>
                  <a:pt x="7390526" y="3588027"/>
                </a:lnTo>
                <a:lnTo>
                  <a:pt x="0" y="358802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05977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028700" y="3110945"/>
            <a:ext cx="7390526" cy="3588027"/>
          </a:xfrm>
          <a:custGeom>
            <a:avLst/>
            <a:gdLst/>
            <a:ahLst/>
            <a:cxnLst/>
            <a:rect r="r" b="b" t="t" l="l"/>
            <a:pathLst>
              <a:path h="3588027" w="7390526">
                <a:moveTo>
                  <a:pt x="0" y="0"/>
                </a:moveTo>
                <a:lnTo>
                  <a:pt x="7390526" y="0"/>
                </a:lnTo>
                <a:lnTo>
                  <a:pt x="7390526" y="3588028"/>
                </a:lnTo>
                <a:lnTo>
                  <a:pt x="0" y="35880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05977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28700" y="6698973"/>
            <a:ext cx="7390526" cy="3588027"/>
          </a:xfrm>
          <a:custGeom>
            <a:avLst/>
            <a:gdLst/>
            <a:ahLst/>
            <a:cxnLst/>
            <a:rect r="r" b="b" t="t" l="l"/>
            <a:pathLst>
              <a:path h="3588027" w="7390526">
                <a:moveTo>
                  <a:pt x="0" y="0"/>
                </a:moveTo>
                <a:lnTo>
                  <a:pt x="7390526" y="0"/>
                </a:lnTo>
                <a:lnTo>
                  <a:pt x="7390526" y="3588027"/>
                </a:lnTo>
                <a:lnTo>
                  <a:pt x="0" y="358802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05977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-532875" y="0"/>
            <a:ext cx="1561575" cy="10491274"/>
            <a:chOff x="0" y="0"/>
            <a:chExt cx="411279" cy="2763134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411279" cy="2763134"/>
            </a:xfrm>
            <a:custGeom>
              <a:avLst/>
              <a:gdLst/>
              <a:ahLst/>
              <a:cxnLst/>
              <a:rect r="r" b="b" t="t" l="l"/>
              <a:pathLst>
                <a:path h="2763134" w="411279">
                  <a:moveTo>
                    <a:pt x="0" y="0"/>
                  </a:moveTo>
                  <a:lnTo>
                    <a:pt x="411279" y="0"/>
                  </a:lnTo>
                  <a:lnTo>
                    <a:pt x="411279" y="2763134"/>
                  </a:lnTo>
                  <a:lnTo>
                    <a:pt x="0" y="2763134"/>
                  </a:lnTo>
                  <a:close/>
                </a:path>
              </a:pathLst>
            </a:custGeom>
            <a:solidFill>
              <a:srgbClr val="ED3810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411279" cy="280123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148943" y="146367"/>
            <a:ext cx="674553" cy="710736"/>
          </a:xfrm>
          <a:custGeom>
            <a:avLst/>
            <a:gdLst/>
            <a:ahLst/>
            <a:cxnLst/>
            <a:rect r="r" b="b" t="t" l="l"/>
            <a:pathLst>
              <a:path h="710736" w="674553">
                <a:moveTo>
                  <a:pt x="0" y="0"/>
                </a:moveTo>
                <a:lnTo>
                  <a:pt x="674553" y="0"/>
                </a:lnTo>
                <a:lnTo>
                  <a:pt x="674553" y="710736"/>
                </a:lnTo>
                <a:lnTo>
                  <a:pt x="0" y="7107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48943" y="9373014"/>
            <a:ext cx="674553" cy="710736"/>
          </a:xfrm>
          <a:custGeom>
            <a:avLst/>
            <a:gdLst/>
            <a:ahLst/>
            <a:cxnLst/>
            <a:rect r="r" b="b" t="t" l="l"/>
            <a:pathLst>
              <a:path h="710736" w="674553">
                <a:moveTo>
                  <a:pt x="0" y="0"/>
                </a:moveTo>
                <a:lnTo>
                  <a:pt x="674553" y="0"/>
                </a:lnTo>
                <a:lnTo>
                  <a:pt x="674553" y="710736"/>
                </a:lnTo>
                <a:lnTo>
                  <a:pt x="0" y="7107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9286001" y="450440"/>
            <a:ext cx="8754604" cy="29552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837"/>
              </a:lnSpc>
            </a:pPr>
            <a:r>
              <a:rPr lang="en-US" sz="8455">
                <a:solidFill>
                  <a:srgbClr val="ED3810"/>
                </a:solidFill>
                <a:latin typeface="Tropika"/>
                <a:ea typeface="Tropika"/>
                <a:cs typeface="Tropika"/>
                <a:sym typeface="Tropika"/>
              </a:rPr>
              <a:t>PIZZA INDUSTRY TIMELINE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9286001" y="3832044"/>
            <a:ext cx="8597877" cy="56175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95756" indent="-347878" lvl="1">
              <a:lnSpc>
                <a:spcPts val="3770"/>
              </a:lnSpc>
              <a:buFont typeface="Arial"/>
              <a:buChar char="•"/>
            </a:pPr>
            <a:r>
              <a:rPr lang="en-US" sz="3222" spc="-122">
                <a:solidFill>
                  <a:srgbClr val="ED3810"/>
                </a:solidFill>
                <a:latin typeface="DM Sans"/>
                <a:ea typeface="DM Sans"/>
                <a:cs typeface="DM Sans"/>
                <a:sym typeface="DM Sans"/>
              </a:rPr>
              <a:t>In small groups, you will create a timeline showing the development of Windsor-style pizza.</a:t>
            </a:r>
          </a:p>
          <a:p>
            <a:pPr algn="l" marL="695756" indent="-347878" lvl="1">
              <a:lnSpc>
                <a:spcPts val="3770"/>
              </a:lnSpc>
              <a:buFont typeface="Arial"/>
              <a:buChar char="•"/>
            </a:pPr>
            <a:r>
              <a:rPr lang="en-US" sz="3222" spc="-122">
                <a:solidFill>
                  <a:srgbClr val="ED3810"/>
                </a:solidFill>
                <a:latin typeface="DM Sans"/>
                <a:ea typeface="DM Sans"/>
                <a:cs typeface="DM Sans"/>
                <a:sym typeface="DM Sans"/>
              </a:rPr>
              <a:t>Use the Early Immigration and the Creation of Windsor Pizza tabs on the “A Slice of Windsor” website.</a:t>
            </a:r>
          </a:p>
          <a:p>
            <a:pPr algn="l" marL="695756" indent="-347878" lvl="1">
              <a:lnSpc>
                <a:spcPts val="3770"/>
              </a:lnSpc>
              <a:buFont typeface="Arial"/>
              <a:buChar char="•"/>
            </a:pPr>
            <a:r>
              <a:rPr lang="en-US" sz="3222" spc="-122">
                <a:solidFill>
                  <a:srgbClr val="ED3810"/>
                </a:solidFill>
                <a:latin typeface="DM Sans"/>
                <a:ea typeface="DM Sans"/>
                <a:cs typeface="DM Sans"/>
                <a:sym typeface="DM Sans"/>
              </a:rPr>
              <a:t>Create your timeline using Prezi</a:t>
            </a:r>
          </a:p>
          <a:p>
            <a:pPr algn="l" marL="695756" indent="-347878" lvl="1">
              <a:lnSpc>
                <a:spcPts val="3770"/>
              </a:lnSpc>
              <a:buFont typeface="Arial"/>
              <a:buChar char="•"/>
            </a:pPr>
            <a:r>
              <a:rPr lang="en-US" sz="3222" spc="-122">
                <a:solidFill>
                  <a:srgbClr val="ED3810"/>
                </a:solidFill>
                <a:latin typeface="DM Sans"/>
                <a:ea typeface="DM Sans"/>
                <a:cs typeface="DM Sans"/>
                <a:sym typeface="DM Sans"/>
              </a:rPr>
              <a:t>Your timeline should include:</a:t>
            </a:r>
          </a:p>
          <a:p>
            <a:pPr algn="l" marL="1391511" indent="-463837" lvl="2">
              <a:lnSpc>
                <a:spcPts val="3770"/>
              </a:lnSpc>
              <a:buFont typeface="Arial"/>
              <a:buChar char="⚬"/>
            </a:pPr>
            <a:r>
              <a:rPr lang="en-US" sz="3222" spc="-122">
                <a:solidFill>
                  <a:srgbClr val="ED3810"/>
                </a:solidFill>
                <a:latin typeface="DM Sans"/>
                <a:ea typeface="DM Sans"/>
                <a:cs typeface="DM Sans"/>
                <a:sym typeface="DM Sans"/>
              </a:rPr>
              <a:t>The event and corresponding date</a:t>
            </a:r>
          </a:p>
          <a:p>
            <a:pPr algn="l" marL="1391511" indent="-463837" lvl="2">
              <a:lnSpc>
                <a:spcPts val="3770"/>
              </a:lnSpc>
              <a:buFont typeface="Arial"/>
              <a:buChar char="⚬"/>
            </a:pPr>
            <a:r>
              <a:rPr lang="en-US" sz="3222" spc="-122">
                <a:solidFill>
                  <a:srgbClr val="ED3810"/>
                </a:solidFill>
                <a:latin typeface="DM Sans"/>
                <a:ea typeface="DM Sans"/>
                <a:cs typeface="DM Sans"/>
                <a:sym typeface="DM Sans"/>
              </a:rPr>
              <a:t>Why are the events important</a:t>
            </a:r>
          </a:p>
          <a:p>
            <a:pPr algn="l" marL="1391511" indent="-463837" lvl="2">
              <a:lnSpc>
                <a:spcPts val="3770"/>
              </a:lnSpc>
              <a:buFont typeface="Arial"/>
              <a:buChar char="⚬"/>
            </a:pPr>
            <a:r>
              <a:rPr lang="en-US" sz="3222" spc="-122">
                <a:solidFill>
                  <a:srgbClr val="ED3810"/>
                </a:solidFill>
                <a:latin typeface="DM Sans"/>
                <a:ea typeface="DM Sans"/>
                <a:cs typeface="DM Sans"/>
                <a:sym typeface="DM Sans"/>
              </a:rPr>
              <a:t>A connection to immigration, business, or food culture.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6F4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143000" y="8289305"/>
            <a:ext cx="4114800" cy="1997695"/>
          </a:xfrm>
          <a:custGeom>
            <a:avLst/>
            <a:gdLst/>
            <a:ahLst/>
            <a:cxnLst/>
            <a:rect r="r" b="b" t="t" l="l"/>
            <a:pathLst>
              <a:path h="1997695" w="4114800">
                <a:moveTo>
                  <a:pt x="0" y="0"/>
                </a:moveTo>
                <a:lnTo>
                  <a:pt x="4114800" y="0"/>
                </a:lnTo>
                <a:lnTo>
                  <a:pt x="4114800" y="1997695"/>
                </a:lnTo>
                <a:lnTo>
                  <a:pt x="0" y="19976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05977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971800" y="8289305"/>
            <a:ext cx="4114800" cy="1997695"/>
          </a:xfrm>
          <a:custGeom>
            <a:avLst/>
            <a:gdLst/>
            <a:ahLst/>
            <a:cxnLst/>
            <a:rect r="r" b="b" t="t" l="l"/>
            <a:pathLst>
              <a:path h="1997695" w="4114800">
                <a:moveTo>
                  <a:pt x="0" y="0"/>
                </a:moveTo>
                <a:lnTo>
                  <a:pt x="4114800" y="0"/>
                </a:lnTo>
                <a:lnTo>
                  <a:pt x="4114800" y="1997695"/>
                </a:lnTo>
                <a:lnTo>
                  <a:pt x="0" y="19976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05977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7086600" y="8289305"/>
            <a:ext cx="4114800" cy="1997695"/>
          </a:xfrm>
          <a:custGeom>
            <a:avLst/>
            <a:gdLst/>
            <a:ahLst/>
            <a:cxnLst/>
            <a:rect r="r" b="b" t="t" l="l"/>
            <a:pathLst>
              <a:path h="1997695" w="4114800">
                <a:moveTo>
                  <a:pt x="0" y="0"/>
                </a:moveTo>
                <a:lnTo>
                  <a:pt x="4114800" y="0"/>
                </a:lnTo>
                <a:lnTo>
                  <a:pt x="4114800" y="1997695"/>
                </a:lnTo>
                <a:lnTo>
                  <a:pt x="0" y="19976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05977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1201400" y="8289305"/>
            <a:ext cx="4114800" cy="1997695"/>
          </a:xfrm>
          <a:custGeom>
            <a:avLst/>
            <a:gdLst/>
            <a:ahLst/>
            <a:cxnLst/>
            <a:rect r="r" b="b" t="t" l="l"/>
            <a:pathLst>
              <a:path h="1997695" w="4114800">
                <a:moveTo>
                  <a:pt x="0" y="0"/>
                </a:moveTo>
                <a:lnTo>
                  <a:pt x="4114800" y="0"/>
                </a:lnTo>
                <a:lnTo>
                  <a:pt x="4114800" y="1997695"/>
                </a:lnTo>
                <a:lnTo>
                  <a:pt x="0" y="19976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05977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5316200" y="8289305"/>
            <a:ext cx="4114800" cy="1997695"/>
          </a:xfrm>
          <a:custGeom>
            <a:avLst/>
            <a:gdLst/>
            <a:ahLst/>
            <a:cxnLst/>
            <a:rect r="r" b="b" t="t" l="l"/>
            <a:pathLst>
              <a:path h="1997695" w="4114800">
                <a:moveTo>
                  <a:pt x="0" y="0"/>
                </a:moveTo>
                <a:lnTo>
                  <a:pt x="4114800" y="0"/>
                </a:lnTo>
                <a:lnTo>
                  <a:pt x="4114800" y="1997695"/>
                </a:lnTo>
                <a:lnTo>
                  <a:pt x="0" y="19976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05977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1143000" y="-968995"/>
            <a:ext cx="4114800" cy="1997695"/>
          </a:xfrm>
          <a:custGeom>
            <a:avLst/>
            <a:gdLst/>
            <a:ahLst/>
            <a:cxnLst/>
            <a:rect r="r" b="b" t="t" l="l"/>
            <a:pathLst>
              <a:path h="1997695" w="4114800">
                <a:moveTo>
                  <a:pt x="0" y="0"/>
                </a:moveTo>
                <a:lnTo>
                  <a:pt x="4114800" y="0"/>
                </a:lnTo>
                <a:lnTo>
                  <a:pt x="4114800" y="1997695"/>
                </a:lnTo>
                <a:lnTo>
                  <a:pt x="0" y="19976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-105977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2971800" y="-968995"/>
            <a:ext cx="4114800" cy="1997695"/>
          </a:xfrm>
          <a:custGeom>
            <a:avLst/>
            <a:gdLst/>
            <a:ahLst/>
            <a:cxnLst/>
            <a:rect r="r" b="b" t="t" l="l"/>
            <a:pathLst>
              <a:path h="1997695" w="4114800">
                <a:moveTo>
                  <a:pt x="0" y="0"/>
                </a:moveTo>
                <a:lnTo>
                  <a:pt x="4114800" y="0"/>
                </a:lnTo>
                <a:lnTo>
                  <a:pt x="4114800" y="1997695"/>
                </a:lnTo>
                <a:lnTo>
                  <a:pt x="0" y="19976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-105977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7086600" y="-968995"/>
            <a:ext cx="4114800" cy="1997695"/>
          </a:xfrm>
          <a:custGeom>
            <a:avLst/>
            <a:gdLst/>
            <a:ahLst/>
            <a:cxnLst/>
            <a:rect r="r" b="b" t="t" l="l"/>
            <a:pathLst>
              <a:path h="1997695" w="4114800">
                <a:moveTo>
                  <a:pt x="0" y="0"/>
                </a:moveTo>
                <a:lnTo>
                  <a:pt x="4114800" y="0"/>
                </a:lnTo>
                <a:lnTo>
                  <a:pt x="4114800" y="1997695"/>
                </a:lnTo>
                <a:lnTo>
                  <a:pt x="0" y="19976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-105977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1201400" y="-968995"/>
            <a:ext cx="4114800" cy="1997695"/>
          </a:xfrm>
          <a:custGeom>
            <a:avLst/>
            <a:gdLst/>
            <a:ahLst/>
            <a:cxnLst/>
            <a:rect r="r" b="b" t="t" l="l"/>
            <a:pathLst>
              <a:path h="1997695" w="4114800">
                <a:moveTo>
                  <a:pt x="0" y="0"/>
                </a:moveTo>
                <a:lnTo>
                  <a:pt x="4114800" y="0"/>
                </a:lnTo>
                <a:lnTo>
                  <a:pt x="4114800" y="1997695"/>
                </a:lnTo>
                <a:lnTo>
                  <a:pt x="0" y="19976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-105977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5316200" y="-968995"/>
            <a:ext cx="4114800" cy="1997695"/>
          </a:xfrm>
          <a:custGeom>
            <a:avLst/>
            <a:gdLst/>
            <a:ahLst/>
            <a:cxnLst/>
            <a:rect r="r" b="b" t="t" l="l"/>
            <a:pathLst>
              <a:path h="1997695" w="4114800">
                <a:moveTo>
                  <a:pt x="0" y="0"/>
                </a:moveTo>
                <a:lnTo>
                  <a:pt x="4114800" y="0"/>
                </a:lnTo>
                <a:lnTo>
                  <a:pt x="4114800" y="1997695"/>
                </a:lnTo>
                <a:lnTo>
                  <a:pt x="0" y="19976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-105977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-112790">
            <a:off x="4126136" y="1023938"/>
            <a:ext cx="9416503" cy="53679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1907"/>
              </a:lnSpc>
            </a:pPr>
            <a:r>
              <a:rPr lang="en-US" sz="29934">
                <a:solidFill>
                  <a:srgbClr val="ED3810"/>
                </a:solidFill>
                <a:latin typeface="Yellowtail"/>
                <a:ea typeface="Yellowtail"/>
                <a:cs typeface="Yellowtail"/>
                <a:sym typeface="Yellowtail"/>
              </a:rPr>
              <a:t>Thank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6797205" y="3769586"/>
            <a:ext cx="4693590" cy="31684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911"/>
              </a:lnSpc>
            </a:pPr>
            <a:r>
              <a:rPr lang="en-US" sz="18508">
                <a:solidFill>
                  <a:srgbClr val="1A7446"/>
                </a:solidFill>
                <a:latin typeface="Tropika"/>
                <a:ea typeface="Tropika"/>
                <a:cs typeface="Tropika"/>
                <a:sym typeface="Tropika"/>
              </a:rPr>
              <a:t>YOU</a:t>
            </a:r>
          </a:p>
        </p:txBody>
      </p:sp>
      <p:sp>
        <p:nvSpPr>
          <p:cNvPr name="Freeform 14" id="14"/>
          <p:cNvSpPr/>
          <p:nvPr/>
        </p:nvSpPr>
        <p:spPr>
          <a:xfrm flipH="false" flipV="false" rot="0">
            <a:off x="3259287" y="3883310"/>
            <a:ext cx="1617046" cy="1703784"/>
          </a:xfrm>
          <a:custGeom>
            <a:avLst/>
            <a:gdLst/>
            <a:ahLst/>
            <a:cxnLst/>
            <a:rect r="r" b="b" t="t" l="l"/>
            <a:pathLst>
              <a:path h="1703784" w="1617046">
                <a:moveTo>
                  <a:pt x="0" y="0"/>
                </a:moveTo>
                <a:lnTo>
                  <a:pt x="1617046" y="0"/>
                </a:lnTo>
                <a:lnTo>
                  <a:pt x="1617046" y="1703785"/>
                </a:lnTo>
                <a:lnTo>
                  <a:pt x="0" y="170378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3628149" y="3826233"/>
            <a:ext cx="1617046" cy="1703784"/>
          </a:xfrm>
          <a:custGeom>
            <a:avLst/>
            <a:gdLst/>
            <a:ahLst/>
            <a:cxnLst/>
            <a:rect r="r" b="b" t="t" l="l"/>
            <a:pathLst>
              <a:path h="1703784" w="1617046">
                <a:moveTo>
                  <a:pt x="0" y="0"/>
                </a:moveTo>
                <a:lnTo>
                  <a:pt x="1617046" y="0"/>
                </a:lnTo>
                <a:lnTo>
                  <a:pt x="1617046" y="1703785"/>
                </a:lnTo>
                <a:lnTo>
                  <a:pt x="0" y="170378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6F4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143000" y="-477082"/>
            <a:ext cx="4114800" cy="1997695"/>
          </a:xfrm>
          <a:custGeom>
            <a:avLst/>
            <a:gdLst/>
            <a:ahLst/>
            <a:cxnLst/>
            <a:rect r="r" b="b" t="t" l="l"/>
            <a:pathLst>
              <a:path h="1997695" w="4114800">
                <a:moveTo>
                  <a:pt x="0" y="0"/>
                </a:moveTo>
                <a:lnTo>
                  <a:pt x="4114800" y="0"/>
                </a:lnTo>
                <a:lnTo>
                  <a:pt x="4114800" y="1997695"/>
                </a:lnTo>
                <a:lnTo>
                  <a:pt x="0" y="19976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05977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971800" y="-477082"/>
            <a:ext cx="4114800" cy="1997695"/>
          </a:xfrm>
          <a:custGeom>
            <a:avLst/>
            <a:gdLst/>
            <a:ahLst/>
            <a:cxnLst/>
            <a:rect r="r" b="b" t="t" l="l"/>
            <a:pathLst>
              <a:path h="1997695" w="4114800">
                <a:moveTo>
                  <a:pt x="0" y="0"/>
                </a:moveTo>
                <a:lnTo>
                  <a:pt x="4114800" y="0"/>
                </a:lnTo>
                <a:lnTo>
                  <a:pt x="4114800" y="1997695"/>
                </a:lnTo>
                <a:lnTo>
                  <a:pt x="0" y="19976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05977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7086600" y="-477082"/>
            <a:ext cx="4114800" cy="1997695"/>
          </a:xfrm>
          <a:custGeom>
            <a:avLst/>
            <a:gdLst/>
            <a:ahLst/>
            <a:cxnLst/>
            <a:rect r="r" b="b" t="t" l="l"/>
            <a:pathLst>
              <a:path h="1997695" w="4114800">
                <a:moveTo>
                  <a:pt x="0" y="0"/>
                </a:moveTo>
                <a:lnTo>
                  <a:pt x="4114800" y="0"/>
                </a:lnTo>
                <a:lnTo>
                  <a:pt x="4114800" y="1997695"/>
                </a:lnTo>
                <a:lnTo>
                  <a:pt x="0" y="19976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05977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1201400" y="-477082"/>
            <a:ext cx="4114800" cy="1997695"/>
          </a:xfrm>
          <a:custGeom>
            <a:avLst/>
            <a:gdLst/>
            <a:ahLst/>
            <a:cxnLst/>
            <a:rect r="r" b="b" t="t" l="l"/>
            <a:pathLst>
              <a:path h="1997695" w="4114800">
                <a:moveTo>
                  <a:pt x="0" y="0"/>
                </a:moveTo>
                <a:lnTo>
                  <a:pt x="4114800" y="0"/>
                </a:lnTo>
                <a:lnTo>
                  <a:pt x="4114800" y="1997695"/>
                </a:lnTo>
                <a:lnTo>
                  <a:pt x="0" y="19976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05977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5316200" y="-477082"/>
            <a:ext cx="4114800" cy="1997695"/>
          </a:xfrm>
          <a:custGeom>
            <a:avLst/>
            <a:gdLst/>
            <a:ahLst/>
            <a:cxnLst/>
            <a:rect r="r" b="b" t="t" l="l"/>
            <a:pathLst>
              <a:path h="1997695" w="4114800">
                <a:moveTo>
                  <a:pt x="0" y="0"/>
                </a:moveTo>
                <a:lnTo>
                  <a:pt x="4114800" y="0"/>
                </a:lnTo>
                <a:lnTo>
                  <a:pt x="4114800" y="1997695"/>
                </a:lnTo>
                <a:lnTo>
                  <a:pt x="0" y="19976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05977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0" y="9319136"/>
            <a:ext cx="18288000" cy="1066149"/>
            <a:chOff x="0" y="0"/>
            <a:chExt cx="4816593" cy="280796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4816592" cy="280796"/>
            </a:xfrm>
            <a:custGeom>
              <a:avLst/>
              <a:gdLst/>
              <a:ahLst/>
              <a:cxnLst/>
              <a:rect r="r" b="b" t="t" l="l"/>
              <a:pathLst>
                <a:path h="280796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280796"/>
                  </a:lnTo>
                  <a:lnTo>
                    <a:pt x="0" y="280796"/>
                  </a:lnTo>
                  <a:close/>
                </a:path>
              </a:pathLst>
            </a:custGeom>
            <a:solidFill>
              <a:srgbClr val="ED3810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38100"/>
              <a:ext cx="4816593" cy="3188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0" id="10"/>
          <p:cNvSpPr/>
          <p:nvPr/>
        </p:nvSpPr>
        <p:spPr>
          <a:xfrm flipH="false" flipV="false" rot="0">
            <a:off x="13457745" y="7769975"/>
            <a:ext cx="1026698" cy="1081770"/>
          </a:xfrm>
          <a:custGeom>
            <a:avLst/>
            <a:gdLst/>
            <a:ahLst/>
            <a:cxnLst/>
            <a:rect r="r" b="b" t="t" l="l"/>
            <a:pathLst>
              <a:path h="1081770" w="1026698">
                <a:moveTo>
                  <a:pt x="0" y="0"/>
                </a:moveTo>
                <a:lnTo>
                  <a:pt x="1026698" y="0"/>
                </a:lnTo>
                <a:lnTo>
                  <a:pt x="1026698" y="1081769"/>
                </a:lnTo>
                <a:lnTo>
                  <a:pt x="0" y="10817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4802851" y="7769975"/>
            <a:ext cx="1026698" cy="1081770"/>
          </a:xfrm>
          <a:custGeom>
            <a:avLst/>
            <a:gdLst/>
            <a:ahLst/>
            <a:cxnLst/>
            <a:rect r="r" b="b" t="t" l="l"/>
            <a:pathLst>
              <a:path h="1081770" w="1026698">
                <a:moveTo>
                  <a:pt x="0" y="0"/>
                </a:moveTo>
                <a:lnTo>
                  <a:pt x="1026698" y="0"/>
                </a:lnTo>
                <a:lnTo>
                  <a:pt x="1026698" y="1081769"/>
                </a:lnTo>
                <a:lnTo>
                  <a:pt x="0" y="10817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6147957" y="7769975"/>
            <a:ext cx="1026698" cy="1081770"/>
          </a:xfrm>
          <a:custGeom>
            <a:avLst/>
            <a:gdLst/>
            <a:ahLst/>
            <a:cxnLst/>
            <a:rect r="r" b="b" t="t" l="l"/>
            <a:pathLst>
              <a:path h="1081770" w="1026698">
                <a:moveTo>
                  <a:pt x="0" y="0"/>
                </a:moveTo>
                <a:lnTo>
                  <a:pt x="1026698" y="0"/>
                </a:lnTo>
                <a:lnTo>
                  <a:pt x="1026698" y="1081769"/>
                </a:lnTo>
                <a:lnTo>
                  <a:pt x="0" y="10817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113727" y="7769975"/>
            <a:ext cx="1026698" cy="1081770"/>
          </a:xfrm>
          <a:custGeom>
            <a:avLst/>
            <a:gdLst/>
            <a:ahLst/>
            <a:cxnLst/>
            <a:rect r="r" b="b" t="t" l="l"/>
            <a:pathLst>
              <a:path h="1081770" w="1026698">
                <a:moveTo>
                  <a:pt x="0" y="0"/>
                </a:moveTo>
                <a:lnTo>
                  <a:pt x="1026698" y="0"/>
                </a:lnTo>
                <a:lnTo>
                  <a:pt x="1026698" y="1081769"/>
                </a:lnTo>
                <a:lnTo>
                  <a:pt x="0" y="10817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2458833" y="7769975"/>
            <a:ext cx="1026698" cy="1081770"/>
          </a:xfrm>
          <a:custGeom>
            <a:avLst/>
            <a:gdLst/>
            <a:ahLst/>
            <a:cxnLst/>
            <a:rect r="r" b="b" t="t" l="l"/>
            <a:pathLst>
              <a:path h="1081770" w="1026698">
                <a:moveTo>
                  <a:pt x="0" y="0"/>
                </a:moveTo>
                <a:lnTo>
                  <a:pt x="1026698" y="0"/>
                </a:lnTo>
                <a:lnTo>
                  <a:pt x="1026698" y="1081769"/>
                </a:lnTo>
                <a:lnTo>
                  <a:pt x="0" y="10817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3803939" y="7769975"/>
            <a:ext cx="1026698" cy="1081770"/>
          </a:xfrm>
          <a:custGeom>
            <a:avLst/>
            <a:gdLst/>
            <a:ahLst/>
            <a:cxnLst/>
            <a:rect r="r" b="b" t="t" l="l"/>
            <a:pathLst>
              <a:path h="1081770" w="1026698">
                <a:moveTo>
                  <a:pt x="0" y="0"/>
                </a:moveTo>
                <a:lnTo>
                  <a:pt x="1026697" y="0"/>
                </a:lnTo>
                <a:lnTo>
                  <a:pt x="1026697" y="1081769"/>
                </a:lnTo>
                <a:lnTo>
                  <a:pt x="0" y="10817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5558050" y="9477793"/>
            <a:ext cx="674553" cy="710736"/>
          </a:xfrm>
          <a:custGeom>
            <a:avLst/>
            <a:gdLst/>
            <a:ahLst/>
            <a:cxnLst/>
            <a:rect r="r" b="b" t="t" l="l"/>
            <a:pathLst>
              <a:path h="710736" w="674553">
                <a:moveTo>
                  <a:pt x="0" y="0"/>
                </a:moveTo>
                <a:lnTo>
                  <a:pt x="674552" y="0"/>
                </a:lnTo>
                <a:lnTo>
                  <a:pt x="674552" y="710735"/>
                </a:lnTo>
                <a:lnTo>
                  <a:pt x="0" y="7107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16441800" y="9477793"/>
            <a:ext cx="674553" cy="710736"/>
          </a:xfrm>
          <a:custGeom>
            <a:avLst/>
            <a:gdLst/>
            <a:ahLst/>
            <a:cxnLst/>
            <a:rect r="r" b="b" t="t" l="l"/>
            <a:pathLst>
              <a:path h="710736" w="674553">
                <a:moveTo>
                  <a:pt x="0" y="0"/>
                </a:moveTo>
                <a:lnTo>
                  <a:pt x="674553" y="0"/>
                </a:lnTo>
                <a:lnTo>
                  <a:pt x="674553" y="710735"/>
                </a:lnTo>
                <a:lnTo>
                  <a:pt x="0" y="7107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17325551" y="9477793"/>
            <a:ext cx="674553" cy="710736"/>
          </a:xfrm>
          <a:custGeom>
            <a:avLst/>
            <a:gdLst/>
            <a:ahLst/>
            <a:cxnLst/>
            <a:rect r="r" b="b" t="t" l="l"/>
            <a:pathLst>
              <a:path h="710736" w="674553">
                <a:moveTo>
                  <a:pt x="0" y="0"/>
                </a:moveTo>
                <a:lnTo>
                  <a:pt x="674553" y="0"/>
                </a:lnTo>
                <a:lnTo>
                  <a:pt x="674553" y="710735"/>
                </a:lnTo>
                <a:lnTo>
                  <a:pt x="0" y="7107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288278" y="9477793"/>
            <a:ext cx="674553" cy="710736"/>
          </a:xfrm>
          <a:custGeom>
            <a:avLst/>
            <a:gdLst/>
            <a:ahLst/>
            <a:cxnLst/>
            <a:rect r="r" b="b" t="t" l="l"/>
            <a:pathLst>
              <a:path h="710736" w="674553">
                <a:moveTo>
                  <a:pt x="0" y="0"/>
                </a:moveTo>
                <a:lnTo>
                  <a:pt x="674553" y="0"/>
                </a:lnTo>
                <a:lnTo>
                  <a:pt x="674553" y="710735"/>
                </a:lnTo>
                <a:lnTo>
                  <a:pt x="0" y="7107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1172029" y="9477793"/>
            <a:ext cx="674553" cy="710736"/>
          </a:xfrm>
          <a:custGeom>
            <a:avLst/>
            <a:gdLst/>
            <a:ahLst/>
            <a:cxnLst/>
            <a:rect r="r" b="b" t="t" l="l"/>
            <a:pathLst>
              <a:path h="710736" w="674553">
                <a:moveTo>
                  <a:pt x="0" y="0"/>
                </a:moveTo>
                <a:lnTo>
                  <a:pt x="674552" y="0"/>
                </a:lnTo>
                <a:lnTo>
                  <a:pt x="674552" y="710735"/>
                </a:lnTo>
                <a:lnTo>
                  <a:pt x="0" y="7107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2055779" y="9477793"/>
            <a:ext cx="674553" cy="710736"/>
          </a:xfrm>
          <a:custGeom>
            <a:avLst/>
            <a:gdLst/>
            <a:ahLst/>
            <a:cxnLst/>
            <a:rect r="r" b="b" t="t" l="l"/>
            <a:pathLst>
              <a:path h="710736" w="674553">
                <a:moveTo>
                  <a:pt x="0" y="0"/>
                </a:moveTo>
                <a:lnTo>
                  <a:pt x="674553" y="0"/>
                </a:lnTo>
                <a:lnTo>
                  <a:pt x="674553" y="710735"/>
                </a:lnTo>
                <a:lnTo>
                  <a:pt x="0" y="7107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0">
            <a:off x="665336" y="3111685"/>
            <a:ext cx="17334768" cy="38540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497"/>
              </a:lnSpc>
            </a:pPr>
            <a:r>
              <a:rPr lang="en-US" sz="11069">
                <a:solidFill>
                  <a:srgbClr val="ED3810"/>
                </a:solidFill>
                <a:latin typeface="Tropika"/>
                <a:ea typeface="Tropika"/>
                <a:cs typeface="Tropika"/>
                <a:sym typeface="Tropika"/>
              </a:rPr>
              <a:t>WHAT MAKES FOOD UNIQUE TO A PLACE?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6F4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143000" y="-477082"/>
            <a:ext cx="4114800" cy="1997695"/>
          </a:xfrm>
          <a:custGeom>
            <a:avLst/>
            <a:gdLst/>
            <a:ahLst/>
            <a:cxnLst/>
            <a:rect r="r" b="b" t="t" l="l"/>
            <a:pathLst>
              <a:path h="1997695" w="4114800">
                <a:moveTo>
                  <a:pt x="0" y="0"/>
                </a:moveTo>
                <a:lnTo>
                  <a:pt x="4114800" y="0"/>
                </a:lnTo>
                <a:lnTo>
                  <a:pt x="4114800" y="1997695"/>
                </a:lnTo>
                <a:lnTo>
                  <a:pt x="0" y="19976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05977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971800" y="-477082"/>
            <a:ext cx="4114800" cy="1997695"/>
          </a:xfrm>
          <a:custGeom>
            <a:avLst/>
            <a:gdLst/>
            <a:ahLst/>
            <a:cxnLst/>
            <a:rect r="r" b="b" t="t" l="l"/>
            <a:pathLst>
              <a:path h="1997695" w="4114800">
                <a:moveTo>
                  <a:pt x="0" y="0"/>
                </a:moveTo>
                <a:lnTo>
                  <a:pt x="4114800" y="0"/>
                </a:lnTo>
                <a:lnTo>
                  <a:pt x="4114800" y="1997695"/>
                </a:lnTo>
                <a:lnTo>
                  <a:pt x="0" y="19976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05977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7086600" y="-477082"/>
            <a:ext cx="4114800" cy="1997695"/>
          </a:xfrm>
          <a:custGeom>
            <a:avLst/>
            <a:gdLst/>
            <a:ahLst/>
            <a:cxnLst/>
            <a:rect r="r" b="b" t="t" l="l"/>
            <a:pathLst>
              <a:path h="1997695" w="4114800">
                <a:moveTo>
                  <a:pt x="0" y="0"/>
                </a:moveTo>
                <a:lnTo>
                  <a:pt x="4114800" y="0"/>
                </a:lnTo>
                <a:lnTo>
                  <a:pt x="4114800" y="1997695"/>
                </a:lnTo>
                <a:lnTo>
                  <a:pt x="0" y="19976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05977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1201400" y="-477082"/>
            <a:ext cx="4114800" cy="1997695"/>
          </a:xfrm>
          <a:custGeom>
            <a:avLst/>
            <a:gdLst/>
            <a:ahLst/>
            <a:cxnLst/>
            <a:rect r="r" b="b" t="t" l="l"/>
            <a:pathLst>
              <a:path h="1997695" w="4114800">
                <a:moveTo>
                  <a:pt x="0" y="0"/>
                </a:moveTo>
                <a:lnTo>
                  <a:pt x="4114800" y="0"/>
                </a:lnTo>
                <a:lnTo>
                  <a:pt x="4114800" y="1997695"/>
                </a:lnTo>
                <a:lnTo>
                  <a:pt x="0" y="19976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05977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5316200" y="-477082"/>
            <a:ext cx="4114800" cy="1997695"/>
          </a:xfrm>
          <a:custGeom>
            <a:avLst/>
            <a:gdLst/>
            <a:ahLst/>
            <a:cxnLst/>
            <a:rect r="r" b="b" t="t" l="l"/>
            <a:pathLst>
              <a:path h="1997695" w="4114800">
                <a:moveTo>
                  <a:pt x="0" y="0"/>
                </a:moveTo>
                <a:lnTo>
                  <a:pt x="4114800" y="0"/>
                </a:lnTo>
                <a:lnTo>
                  <a:pt x="4114800" y="1997695"/>
                </a:lnTo>
                <a:lnTo>
                  <a:pt x="0" y="19976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05977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0" y="9319136"/>
            <a:ext cx="18288000" cy="1066149"/>
            <a:chOff x="0" y="0"/>
            <a:chExt cx="4816593" cy="280796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4816592" cy="280796"/>
            </a:xfrm>
            <a:custGeom>
              <a:avLst/>
              <a:gdLst/>
              <a:ahLst/>
              <a:cxnLst/>
              <a:rect r="r" b="b" t="t" l="l"/>
              <a:pathLst>
                <a:path h="280796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280796"/>
                  </a:lnTo>
                  <a:lnTo>
                    <a:pt x="0" y="280796"/>
                  </a:lnTo>
                  <a:close/>
                </a:path>
              </a:pathLst>
            </a:custGeom>
            <a:solidFill>
              <a:srgbClr val="ED3810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38100"/>
              <a:ext cx="4816593" cy="3188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0" id="10"/>
          <p:cNvSpPr/>
          <p:nvPr/>
        </p:nvSpPr>
        <p:spPr>
          <a:xfrm flipH="false" flipV="false" rot="0">
            <a:off x="13457745" y="7769975"/>
            <a:ext cx="1026698" cy="1081770"/>
          </a:xfrm>
          <a:custGeom>
            <a:avLst/>
            <a:gdLst/>
            <a:ahLst/>
            <a:cxnLst/>
            <a:rect r="r" b="b" t="t" l="l"/>
            <a:pathLst>
              <a:path h="1081770" w="1026698">
                <a:moveTo>
                  <a:pt x="0" y="0"/>
                </a:moveTo>
                <a:lnTo>
                  <a:pt x="1026698" y="0"/>
                </a:lnTo>
                <a:lnTo>
                  <a:pt x="1026698" y="1081769"/>
                </a:lnTo>
                <a:lnTo>
                  <a:pt x="0" y="10817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4802851" y="7769975"/>
            <a:ext cx="1026698" cy="1081770"/>
          </a:xfrm>
          <a:custGeom>
            <a:avLst/>
            <a:gdLst/>
            <a:ahLst/>
            <a:cxnLst/>
            <a:rect r="r" b="b" t="t" l="l"/>
            <a:pathLst>
              <a:path h="1081770" w="1026698">
                <a:moveTo>
                  <a:pt x="0" y="0"/>
                </a:moveTo>
                <a:lnTo>
                  <a:pt x="1026698" y="0"/>
                </a:lnTo>
                <a:lnTo>
                  <a:pt x="1026698" y="1081769"/>
                </a:lnTo>
                <a:lnTo>
                  <a:pt x="0" y="10817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6147957" y="7769975"/>
            <a:ext cx="1026698" cy="1081770"/>
          </a:xfrm>
          <a:custGeom>
            <a:avLst/>
            <a:gdLst/>
            <a:ahLst/>
            <a:cxnLst/>
            <a:rect r="r" b="b" t="t" l="l"/>
            <a:pathLst>
              <a:path h="1081770" w="1026698">
                <a:moveTo>
                  <a:pt x="0" y="0"/>
                </a:moveTo>
                <a:lnTo>
                  <a:pt x="1026698" y="0"/>
                </a:lnTo>
                <a:lnTo>
                  <a:pt x="1026698" y="1081769"/>
                </a:lnTo>
                <a:lnTo>
                  <a:pt x="0" y="10817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113727" y="7769975"/>
            <a:ext cx="1026698" cy="1081770"/>
          </a:xfrm>
          <a:custGeom>
            <a:avLst/>
            <a:gdLst/>
            <a:ahLst/>
            <a:cxnLst/>
            <a:rect r="r" b="b" t="t" l="l"/>
            <a:pathLst>
              <a:path h="1081770" w="1026698">
                <a:moveTo>
                  <a:pt x="0" y="0"/>
                </a:moveTo>
                <a:lnTo>
                  <a:pt x="1026698" y="0"/>
                </a:lnTo>
                <a:lnTo>
                  <a:pt x="1026698" y="1081769"/>
                </a:lnTo>
                <a:lnTo>
                  <a:pt x="0" y="10817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2458833" y="7769975"/>
            <a:ext cx="1026698" cy="1081770"/>
          </a:xfrm>
          <a:custGeom>
            <a:avLst/>
            <a:gdLst/>
            <a:ahLst/>
            <a:cxnLst/>
            <a:rect r="r" b="b" t="t" l="l"/>
            <a:pathLst>
              <a:path h="1081770" w="1026698">
                <a:moveTo>
                  <a:pt x="0" y="0"/>
                </a:moveTo>
                <a:lnTo>
                  <a:pt x="1026698" y="0"/>
                </a:lnTo>
                <a:lnTo>
                  <a:pt x="1026698" y="1081769"/>
                </a:lnTo>
                <a:lnTo>
                  <a:pt x="0" y="10817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3803939" y="7769975"/>
            <a:ext cx="1026698" cy="1081770"/>
          </a:xfrm>
          <a:custGeom>
            <a:avLst/>
            <a:gdLst/>
            <a:ahLst/>
            <a:cxnLst/>
            <a:rect r="r" b="b" t="t" l="l"/>
            <a:pathLst>
              <a:path h="1081770" w="1026698">
                <a:moveTo>
                  <a:pt x="0" y="0"/>
                </a:moveTo>
                <a:lnTo>
                  <a:pt x="1026697" y="0"/>
                </a:lnTo>
                <a:lnTo>
                  <a:pt x="1026697" y="1081769"/>
                </a:lnTo>
                <a:lnTo>
                  <a:pt x="0" y="10817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5558050" y="9477793"/>
            <a:ext cx="674553" cy="710736"/>
          </a:xfrm>
          <a:custGeom>
            <a:avLst/>
            <a:gdLst/>
            <a:ahLst/>
            <a:cxnLst/>
            <a:rect r="r" b="b" t="t" l="l"/>
            <a:pathLst>
              <a:path h="710736" w="674553">
                <a:moveTo>
                  <a:pt x="0" y="0"/>
                </a:moveTo>
                <a:lnTo>
                  <a:pt x="674552" y="0"/>
                </a:lnTo>
                <a:lnTo>
                  <a:pt x="674552" y="710735"/>
                </a:lnTo>
                <a:lnTo>
                  <a:pt x="0" y="7107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16441800" y="9477793"/>
            <a:ext cx="674553" cy="710736"/>
          </a:xfrm>
          <a:custGeom>
            <a:avLst/>
            <a:gdLst/>
            <a:ahLst/>
            <a:cxnLst/>
            <a:rect r="r" b="b" t="t" l="l"/>
            <a:pathLst>
              <a:path h="710736" w="674553">
                <a:moveTo>
                  <a:pt x="0" y="0"/>
                </a:moveTo>
                <a:lnTo>
                  <a:pt x="674553" y="0"/>
                </a:lnTo>
                <a:lnTo>
                  <a:pt x="674553" y="710735"/>
                </a:lnTo>
                <a:lnTo>
                  <a:pt x="0" y="7107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17325551" y="9477793"/>
            <a:ext cx="674553" cy="710736"/>
          </a:xfrm>
          <a:custGeom>
            <a:avLst/>
            <a:gdLst/>
            <a:ahLst/>
            <a:cxnLst/>
            <a:rect r="r" b="b" t="t" l="l"/>
            <a:pathLst>
              <a:path h="710736" w="674553">
                <a:moveTo>
                  <a:pt x="0" y="0"/>
                </a:moveTo>
                <a:lnTo>
                  <a:pt x="674553" y="0"/>
                </a:lnTo>
                <a:lnTo>
                  <a:pt x="674553" y="710735"/>
                </a:lnTo>
                <a:lnTo>
                  <a:pt x="0" y="7107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288278" y="9477793"/>
            <a:ext cx="674553" cy="710736"/>
          </a:xfrm>
          <a:custGeom>
            <a:avLst/>
            <a:gdLst/>
            <a:ahLst/>
            <a:cxnLst/>
            <a:rect r="r" b="b" t="t" l="l"/>
            <a:pathLst>
              <a:path h="710736" w="674553">
                <a:moveTo>
                  <a:pt x="0" y="0"/>
                </a:moveTo>
                <a:lnTo>
                  <a:pt x="674553" y="0"/>
                </a:lnTo>
                <a:lnTo>
                  <a:pt x="674553" y="710735"/>
                </a:lnTo>
                <a:lnTo>
                  <a:pt x="0" y="7107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1172029" y="9477793"/>
            <a:ext cx="674553" cy="710736"/>
          </a:xfrm>
          <a:custGeom>
            <a:avLst/>
            <a:gdLst/>
            <a:ahLst/>
            <a:cxnLst/>
            <a:rect r="r" b="b" t="t" l="l"/>
            <a:pathLst>
              <a:path h="710736" w="674553">
                <a:moveTo>
                  <a:pt x="0" y="0"/>
                </a:moveTo>
                <a:lnTo>
                  <a:pt x="674552" y="0"/>
                </a:lnTo>
                <a:lnTo>
                  <a:pt x="674552" y="710735"/>
                </a:lnTo>
                <a:lnTo>
                  <a:pt x="0" y="7107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2055779" y="9477793"/>
            <a:ext cx="674553" cy="710736"/>
          </a:xfrm>
          <a:custGeom>
            <a:avLst/>
            <a:gdLst/>
            <a:ahLst/>
            <a:cxnLst/>
            <a:rect r="r" b="b" t="t" l="l"/>
            <a:pathLst>
              <a:path h="710736" w="674553">
                <a:moveTo>
                  <a:pt x="0" y="0"/>
                </a:moveTo>
                <a:lnTo>
                  <a:pt x="674553" y="0"/>
                </a:lnTo>
                <a:lnTo>
                  <a:pt x="674553" y="710735"/>
                </a:lnTo>
                <a:lnTo>
                  <a:pt x="0" y="7107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0">
            <a:off x="368222" y="1553649"/>
            <a:ext cx="17631882" cy="58594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538"/>
              </a:lnSpc>
            </a:pPr>
            <a:r>
              <a:rPr lang="en-US" sz="16813">
                <a:solidFill>
                  <a:srgbClr val="ED3810"/>
                </a:solidFill>
                <a:latin typeface="Tropika"/>
                <a:ea typeface="Tropika"/>
                <a:cs typeface="Tropika"/>
                <a:sym typeface="Tropika"/>
              </a:rPr>
              <a:t>WHAT STYLE OF PIZZA?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6F4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143000" y="-477082"/>
            <a:ext cx="4114800" cy="1997695"/>
          </a:xfrm>
          <a:custGeom>
            <a:avLst/>
            <a:gdLst/>
            <a:ahLst/>
            <a:cxnLst/>
            <a:rect r="r" b="b" t="t" l="l"/>
            <a:pathLst>
              <a:path h="1997695" w="4114800">
                <a:moveTo>
                  <a:pt x="0" y="0"/>
                </a:moveTo>
                <a:lnTo>
                  <a:pt x="4114800" y="0"/>
                </a:lnTo>
                <a:lnTo>
                  <a:pt x="4114800" y="1997695"/>
                </a:lnTo>
                <a:lnTo>
                  <a:pt x="0" y="19976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05977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971800" y="-477082"/>
            <a:ext cx="4114800" cy="1997695"/>
          </a:xfrm>
          <a:custGeom>
            <a:avLst/>
            <a:gdLst/>
            <a:ahLst/>
            <a:cxnLst/>
            <a:rect r="r" b="b" t="t" l="l"/>
            <a:pathLst>
              <a:path h="1997695" w="4114800">
                <a:moveTo>
                  <a:pt x="0" y="0"/>
                </a:moveTo>
                <a:lnTo>
                  <a:pt x="4114800" y="0"/>
                </a:lnTo>
                <a:lnTo>
                  <a:pt x="4114800" y="1997695"/>
                </a:lnTo>
                <a:lnTo>
                  <a:pt x="0" y="19976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05977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7086600" y="-477082"/>
            <a:ext cx="4114800" cy="1997695"/>
          </a:xfrm>
          <a:custGeom>
            <a:avLst/>
            <a:gdLst/>
            <a:ahLst/>
            <a:cxnLst/>
            <a:rect r="r" b="b" t="t" l="l"/>
            <a:pathLst>
              <a:path h="1997695" w="4114800">
                <a:moveTo>
                  <a:pt x="0" y="0"/>
                </a:moveTo>
                <a:lnTo>
                  <a:pt x="4114800" y="0"/>
                </a:lnTo>
                <a:lnTo>
                  <a:pt x="4114800" y="1997695"/>
                </a:lnTo>
                <a:lnTo>
                  <a:pt x="0" y="19976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05977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1201400" y="-477082"/>
            <a:ext cx="4114800" cy="1997695"/>
          </a:xfrm>
          <a:custGeom>
            <a:avLst/>
            <a:gdLst/>
            <a:ahLst/>
            <a:cxnLst/>
            <a:rect r="r" b="b" t="t" l="l"/>
            <a:pathLst>
              <a:path h="1997695" w="4114800">
                <a:moveTo>
                  <a:pt x="0" y="0"/>
                </a:moveTo>
                <a:lnTo>
                  <a:pt x="4114800" y="0"/>
                </a:lnTo>
                <a:lnTo>
                  <a:pt x="4114800" y="1997695"/>
                </a:lnTo>
                <a:lnTo>
                  <a:pt x="0" y="19976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05977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5316200" y="-477082"/>
            <a:ext cx="4114800" cy="1997695"/>
          </a:xfrm>
          <a:custGeom>
            <a:avLst/>
            <a:gdLst/>
            <a:ahLst/>
            <a:cxnLst/>
            <a:rect r="r" b="b" t="t" l="l"/>
            <a:pathLst>
              <a:path h="1997695" w="4114800">
                <a:moveTo>
                  <a:pt x="0" y="0"/>
                </a:moveTo>
                <a:lnTo>
                  <a:pt x="4114800" y="0"/>
                </a:lnTo>
                <a:lnTo>
                  <a:pt x="4114800" y="1997695"/>
                </a:lnTo>
                <a:lnTo>
                  <a:pt x="0" y="19976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05977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0" y="9319136"/>
            <a:ext cx="18288000" cy="1066149"/>
            <a:chOff x="0" y="0"/>
            <a:chExt cx="4816593" cy="280796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4816592" cy="280796"/>
            </a:xfrm>
            <a:custGeom>
              <a:avLst/>
              <a:gdLst/>
              <a:ahLst/>
              <a:cxnLst/>
              <a:rect r="r" b="b" t="t" l="l"/>
              <a:pathLst>
                <a:path h="280796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280796"/>
                  </a:lnTo>
                  <a:lnTo>
                    <a:pt x="0" y="280796"/>
                  </a:lnTo>
                  <a:close/>
                </a:path>
              </a:pathLst>
            </a:custGeom>
            <a:solidFill>
              <a:srgbClr val="ED3810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38100"/>
              <a:ext cx="4816593" cy="3188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0" id="10"/>
          <p:cNvSpPr/>
          <p:nvPr/>
        </p:nvSpPr>
        <p:spPr>
          <a:xfrm flipH="false" flipV="false" rot="0">
            <a:off x="13457745" y="7769975"/>
            <a:ext cx="1026698" cy="1081770"/>
          </a:xfrm>
          <a:custGeom>
            <a:avLst/>
            <a:gdLst/>
            <a:ahLst/>
            <a:cxnLst/>
            <a:rect r="r" b="b" t="t" l="l"/>
            <a:pathLst>
              <a:path h="1081770" w="1026698">
                <a:moveTo>
                  <a:pt x="0" y="0"/>
                </a:moveTo>
                <a:lnTo>
                  <a:pt x="1026698" y="0"/>
                </a:lnTo>
                <a:lnTo>
                  <a:pt x="1026698" y="1081769"/>
                </a:lnTo>
                <a:lnTo>
                  <a:pt x="0" y="10817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4802851" y="7769975"/>
            <a:ext cx="1026698" cy="1081770"/>
          </a:xfrm>
          <a:custGeom>
            <a:avLst/>
            <a:gdLst/>
            <a:ahLst/>
            <a:cxnLst/>
            <a:rect r="r" b="b" t="t" l="l"/>
            <a:pathLst>
              <a:path h="1081770" w="1026698">
                <a:moveTo>
                  <a:pt x="0" y="0"/>
                </a:moveTo>
                <a:lnTo>
                  <a:pt x="1026698" y="0"/>
                </a:lnTo>
                <a:lnTo>
                  <a:pt x="1026698" y="1081769"/>
                </a:lnTo>
                <a:lnTo>
                  <a:pt x="0" y="10817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6147957" y="7769975"/>
            <a:ext cx="1026698" cy="1081770"/>
          </a:xfrm>
          <a:custGeom>
            <a:avLst/>
            <a:gdLst/>
            <a:ahLst/>
            <a:cxnLst/>
            <a:rect r="r" b="b" t="t" l="l"/>
            <a:pathLst>
              <a:path h="1081770" w="1026698">
                <a:moveTo>
                  <a:pt x="0" y="0"/>
                </a:moveTo>
                <a:lnTo>
                  <a:pt x="1026698" y="0"/>
                </a:lnTo>
                <a:lnTo>
                  <a:pt x="1026698" y="1081769"/>
                </a:lnTo>
                <a:lnTo>
                  <a:pt x="0" y="10817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113727" y="7769975"/>
            <a:ext cx="1026698" cy="1081770"/>
          </a:xfrm>
          <a:custGeom>
            <a:avLst/>
            <a:gdLst/>
            <a:ahLst/>
            <a:cxnLst/>
            <a:rect r="r" b="b" t="t" l="l"/>
            <a:pathLst>
              <a:path h="1081770" w="1026698">
                <a:moveTo>
                  <a:pt x="0" y="0"/>
                </a:moveTo>
                <a:lnTo>
                  <a:pt x="1026698" y="0"/>
                </a:lnTo>
                <a:lnTo>
                  <a:pt x="1026698" y="1081769"/>
                </a:lnTo>
                <a:lnTo>
                  <a:pt x="0" y="10817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2458833" y="7769975"/>
            <a:ext cx="1026698" cy="1081770"/>
          </a:xfrm>
          <a:custGeom>
            <a:avLst/>
            <a:gdLst/>
            <a:ahLst/>
            <a:cxnLst/>
            <a:rect r="r" b="b" t="t" l="l"/>
            <a:pathLst>
              <a:path h="1081770" w="1026698">
                <a:moveTo>
                  <a:pt x="0" y="0"/>
                </a:moveTo>
                <a:lnTo>
                  <a:pt x="1026698" y="0"/>
                </a:lnTo>
                <a:lnTo>
                  <a:pt x="1026698" y="1081769"/>
                </a:lnTo>
                <a:lnTo>
                  <a:pt x="0" y="10817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3803939" y="7769975"/>
            <a:ext cx="1026698" cy="1081770"/>
          </a:xfrm>
          <a:custGeom>
            <a:avLst/>
            <a:gdLst/>
            <a:ahLst/>
            <a:cxnLst/>
            <a:rect r="r" b="b" t="t" l="l"/>
            <a:pathLst>
              <a:path h="1081770" w="1026698">
                <a:moveTo>
                  <a:pt x="0" y="0"/>
                </a:moveTo>
                <a:lnTo>
                  <a:pt x="1026697" y="0"/>
                </a:lnTo>
                <a:lnTo>
                  <a:pt x="1026697" y="1081769"/>
                </a:lnTo>
                <a:lnTo>
                  <a:pt x="0" y="10817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5558050" y="9477793"/>
            <a:ext cx="674553" cy="710736"/>
          </a:xfrm>
          <a:custGeom>
            <a:avLst/>
            <a:gdLst/>
            <a:ahLst/>
            <a:cxnLst/>
            <a:rect r="r" b="b" t="t" l="l"/>
            <a:pathLst>
              <a:path h="710736" w="674553">
                <a:moveTo>
                  <a:pt x="0" y="0"/>
                </a:moveTo>
                <a:lnTo>
                  <a:pt x="674552" y="0"/>
                </a:lnTo>
                <a:lnTo>
                  <a:pt x="674552" y="710735"/>
                </a:lnTo>
                <a:lnTo>
                  <a:pt x="0" y="7107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16441800" y="9477793"/>
            <a:ext cx="674553" cy="710736"/>
          </a:xfrm>
          <a:custGeom>
            <a:avLst/>
            <a:gdLst/>
            <a:ahLst/>
            <a:cxnLst/>
            <a:rect r="r" b="b" t="t" l="l"/>
            <a:pathLst>
              <a:path h="710736" w="674553">
                <a:moveTo>
                  <a:pt x="0" y="0"/>
                </a:moveTo>
                <a:lnTo>
                  <a:pt x="674553" y="0"/>
                </a:lnTo>
                <a:lnTo>
                  <a:pt x="674553" y="710735"/>
                </a:lnTo>
                <a:lnTo>
                  <a:pt x="0" y="7107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17325551" y="9477793"/>
            <a:ext cx="674553" cy="710736"/>
          </a:xfrm>
          <a:custGeom>
            <a:avLst/>
            <a:gdLst/>
            <a:ahLst/>
            <a:cxnLst/>
            <a:rect r="r" b="b" t="t" l="l"/>
            <a:pathLst>
              <a:path h="710736" w="674553">
                <a:moveTo>
                  <a:pt x="0" y="0"/>
                </a:moveTo>
                <a:lnTo>
                  <a:pt x="674553" y="0"/>
                </a:lnTo>
                <a:lnTo>
                  <a:pt x="674553" y="710735"/>
                </a:lnTo>
                <a:lnTo>
                  <a:pt x="0" y="7107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288278" y="9477793"/>
            <a:ext cx="674553" cy="710736"/>
          </a:xfrm>
          <a:custGeom>
            <a:avLst/>
            <a:gdLst/>
            <a:ahLst/>
            <a:cxnLst/>
            <a:rect r="r" b="b" t="t" l="l"/>
            <a:pathLst>
              <a:path h="710736" w="674553">
                <a:moveTo>
                  <a:pt x="0" y="0"/>
                </a:moveTo>
                <a:lnTo>
                  <a:pt x="674553" y="0"/>
                </a:lnTo>
                <a:lnTo>
                  <a:pt x="674553" y="710735"/>
                </a:lnTo>
                <a:lnTo>
                  <a:pt x="0" y="7107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1172029" y="9477793"/>
            <a:ext cx="674553" cy="710736"/>
          </a:xfrm>
          <a:custGeom>
            <a:avLst/>
            <a:gdLst/>
            <a:ahLst/>
            <a:cxnLst/>
            <a:rect r="r" b="b" t="t" l="l"/>
            <a:pathLst>
              <a:path h="710736" w="674553">
                <a:moveTo>
                  <a:pt x="0" y="0"/>
                </a:moveTo>
                <a:lnTo>
                  <a:pt x="674552" y="0"/>
                </a:lnTo>
                <a:lnTo>
                  <a:pt x="674552" y="710735"/>
                </a:lnTo>
                <a:lnTo>
                  <a:pt x="0" y="7107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2055779" y="9477793"/>
            <a:ext cx="674553" cy="710736"/>
          </a:xfrm>
          <a:custGeom>
            <a:avLst/>
            <a:gdLst/>
            <a:ahLst/>
            <a:cxnLst/>
            <a:rect r="r" b="b" t="t" l="l"/>
            <a:pathLst>
              <a:path h="710736" w="674553">
                <a:moveTo>
                  <a:pt x="0" y="0"/>
                </a:moveTo>
                <a:lnTo>
                  <a:pt x="674553" y="0"/>
                </a:lnTo>
                <a:lnTo>
                  <a:pt x="674553" y="710735"/>
                </a:lnTo>
                <a:lnTo>
                  <a:pt x="0" y="7107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4975803" y="1435256"/>
            <a:ext cx="7823044" cy="7823044"/>
          </a:xfrm>
          <a:custGeom>
            <a:avLst/>
            <a:gdLst/>
            <a:ahLst/>
            <a:cxnLst/>
            <a:rect r="r" b="b" t="t" l="l"/>
            <a:pathLst>
              <a:path h="7823044" w="7823044">
                <a:moveTo>
                  <a:pt x="0" y="0"/>
                </a:moveTo>
                <a:lnTo>
                  <a:pt x="7823045" y="0"/>
                </a:lnTo>
                <a:lnTo>
                  <a:pt x="7823045" y="7823044"/>
                </a:lnTo>
                <a:lnTo>
                  <a:pt x="0" y="782304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6F4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143000" y="-477082"/>
            <a:ext cx="4114800" cy="1997695"/>
          </a:xfrm>
          <a:custGeom>
            <a:avLst/>
            <a:gdLst/>
            <a:ahLst/>
            <a:cxnLst/>
            <a:rect r="r" b="b" t="t" l="l"/>
            <a:pathLst>
              <a:path h="1997695" w="4114800">
                <a:moveTo>
                  <a:pt x="0" y="0"/>
                </a:moveTo>
                <a:lnTo>
                  <a:pt x="4114800" y="0"/>
                </a:lnTo>
                <a:lnTo>
                  <a:pt x="4114800" y="1997695"/>
                </a:lnTo>
                <a:lnTo>
                  <a:pt x="0" y="19976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05977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971800" y="-477082"/>
            <a:ext cx="4114800" cy="1997695"/>
          </a:xfrm>
          <a:custGeom>
            <a:avLst/>
            <a:gdLst/>
            <a:ahLst/>
            <a:cxnLst/>
            <a:rect r="r" b="b" t="t" l="l"/>
            <a:pathLst>
              <a:path h="1997695" w="4114800">
                <a:moveTo>
                  <a:pt x="0" y="0"/>
                </a:moveTo>
                <a:lnTo>
                  <a:pt x="4114800" y="0"/>
                </a:lnTo>
                <a:lnTo>
                  <a:pt x="4114800" y="1997695"/>
                </a:lnTo>
                <a:lnTo>
                  <a:pt x="0" y="19976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05977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7086600" y="-477082"/>
            <a:ext cx="4114800" cy="1997695"/>
          </a:xfrm>
          <a:custGeom>
            <a:avLst/>
            <a:gdLst/>
            <a:ahLst/>
            <a:cxnLst/>
            <a:rect r="r" b="b" t="t" l="l"/>
            <a:pathLst>
              <a:path h="1997695" w="4114800">
                <a:moveTo>
                  <a:pt x="0" y="0"/>
                </a:moveTo>
                <a:lnTo>
                  <a:pt x="4114800" y="0"/>
                </a:lnTo>
                <a:lnTo>
                  <a:pt x="4114800" y="1997695"/>
                </a:lnTo>
                <a:lnTo>
                  <a:pt x="0" y="19976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05977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1201400" y="-477082"/>
            <a:ext cx="4114800" cy="1997695"/>
          </a:xfrm>
          <a:custGeom>
            <a:avLst/>
            <a:gdLst/>
            <a:ahLst/>
            <a:cxnLst/>
            <a:rect r="r" b="b" t="t" l="l"/>
            <a:pathLst>
              <a:path h="1997695" w="4114800">
                <a:moveTo>
                  <a:pt x="0" y="0"/>
                </a:moveTo>
                <a:lnTo>
                  <a:pt x="4114800" y="0"/>
                </a:lnTo>
                <a:lnTo>
                  <a:pt x="4114800" y="1997695"/>
                </a:lnTo>
                <a:lnTo>
                  <a:pt x="0" y="19976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05977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5316200" y="-477082"/>
            <a:ext cx="4114800" cy="1997695"/>
          </a:xfrm>
          <a:custGeom>
            <a:avLst/>
            <a:gdLst/>
            <a:ahLst/>
            <a:cxnLst/>
            <a:rect r="r" b="b" t="t" l="l"/>
            <a:pathLst>
              <a:path h="1997695" w="4114800">
                <a:moveTo>
                  <a:pt x="0" y="0"/>
                </a:moveTo>
                <a:lnTo>
                  <a:pt x="4114800" y="0"/>
                </a:lnTo>
                <a:lnTo>
                  <a:pt x="4114800" y="1997695"/>
                </a:lnTo>
                <a:lnTo>
                  <a:pt x="0" y="19976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05977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0" y="9319136"/>
            <a:ext cx="18288000" cy="1066149"/>
            <a:chOff x="0" y="0"/>
            <a:chExt cx="4816593" cy="280796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4816592" cy="280796"/>
            </a:xfrm>
            <a:custGeom>
              <a:avLst/>
              <a:gdLst/>
              <a:ahLst/>
              <a:cxnLst/>
              <a:rect r="r" b="b" t="t" l="l"/>
              <a:pathLst>
                <a:path h="280796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280796"/>
                  </a:lnTo>
                  <a:lnTo>
                    <a:pt x="0" y="280796"/>
                  </a:lnTo>
                  <a:close/>
                </a:path>
              </a:pathLst>
            </a:custGeom>
            <a:solidFill>
              <a:srgbClr val="ED3810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38100"/>
              <a:ext cx="4816593" cy="3188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0" id="10"/>
          <p:cNvSpPr/>
          <p:nvPr/>
        </p:nvSpPr>
        <p:spPr>
          <a:xfrm flipH="false" flipV="false" rot="0">
            <a:off x="13457745" y="7769975"/>
            <a:ext cx="1026698" cy="1081770"/>
          </a:xfrm>
          <a:custGeom>
            <a:avLst/>
            <a:gdLst/>
            <a:ahLst/>
            <a:cxnLst/>
            <a:rect r="r" b="b" t="t" l="l"/>
            <a:pathLst>
              <a:path h="1081770" w="1026698">
                <a:moveTo>
                  <a:pt x="0" y="0"/>
                </a:moveTo>
                <a:lnTo>
                  <a:pt x="1026698" y="0"/>
                </a:lnTo>
                <a:lnTo>
                  <a:pt x="1026698" y="1081769"/>
                </a:lnTo>
                <a:lnTo>
                  <a:pt x="0" y="10817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4802851" y="7769975"/>
            <a:ext cx="1026698" cy="1081770"/>
          </a:xfrm>
          <a:custGeom>
            <a:avLst/>
            <a:gdLst/>
            <a:ahLst/>
            <a:cxnLst/>
            <a:rect r="r" b="b" t="t" l="l"/>
            <a:pathLst>
              <a:path h="1081770" w="1026698">
                <a:moveTo>
                  <a:pt x="0" y="0"/>
                </a:moveTo>
                <a:lnTo>
                  <a:pt x="1026698" y="0"/>
                </a:lnTo>
                <a:lnTo>
                  <a:pt x="1026698" y="1081769"/>
                </a:lnTo>
                <a:lnTo>
                  <a:pt x="0" y="10817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6147957" y="7769975"/>
            <a:ext cx="1026698" cy="1081770"/>
          </a:xfrm>
          <a:custGeom>
            <a:avLst/>
            <a:gdLst/>
            <a:ahLst/>
            <a:cxnLst/>
            <a:rect r="r" b="b" t="t" l="l"/>
            <a:pathLst>
              <a:path h="1081770" w="1026698">
                <a:moveTo>
                  <a:pt x="0" y="0"/>
                </a:moveTo>
                <a:lnTo>
                  <a:pt x="1026698" y="0"/>
                </a:lnTo>
                <a:lnTo>
                  <a:pt x="1026698" y="1081769"/>
                </a:lnTo>
                <a:lnTo>
                  <a:pt x="0" y="10817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113727" y="7769975"/>
            <a:ext cx="1026698" cy="1081770"/>
          </a:xfrm>
          <a:custGeom>
            <a:avLst/>
            <a:gdLst/>
            <a:ahLst/>
            <a:cxnLst/>
            <a:rect r="r" b="b" t="t" l="l"/>
            <a:pathLst>
              <a:path h="1081770" w="1026698">
                <a:moveTo>
                  <a:pt x="0" y="0"/>
                </a:moveTo>
                <a:lnTo>
                  <a:pt x="1026698" y="0"/>
                </a:lnTo>
                <a:lnTo>
                  <a:pt x="1026698" y="1081769"/>
                </a:lnTo>
                <a:lnTo>
                  <a:pt x="0" y="10817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2458833" y="7769975"/>
            <a:ext cx="1026698" cy="1081770"/>
          </a:xfrm>
          <a:custGeom>
            <a:avLst/>
            <a:gdLst/>
            <a:ahLst/>
            <a:cxnLst/>
            <a:rect r="r" b="b" t="t" l="l"/>
            <a:pathLst>
              <a:path h="1081770" w="1026698">
                <a:moveTo>
                  <a:pt x="0" y="0"/>
                </a:moveTo>
                <a:lnTo>
                  <a:pt x="1026698" y="0"/>
                </a:lnTo>
                <a:lnTo>
                  <a:pt x="1026698" y="1081769"/>
                </a:lnTo>
                <a:lnTo>
                  <a:pt x="0" y="10817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3803939" y="7769975"/>
            <a:ext cx="1026698" cy="1081770"/>
          </a:xfrm>
          <a:custGeom>
            <a:avLst/>
            <a:gdLst/>
            <a:ahLst/>
            <a:cxnLst/>
            <a:rect r="r" b="b" t="t" l="l"/>
            <a:pathLst>
              <a:path h="1081770" w="1026698">
                <a:moveTo>
                  <a:pt x="0" y="0"/>
                </a:moveTo>
                <a:lnTo>
                  <a:pt x="1026697" y="0"/>
                </a:lnTo>
                <a:lnTo>
                  <a:pt x="1026697" y="1081769"/>
                </a:lnTo>
                <a:lnTo>
                  <a:pt x="0" y="10817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5558050" y="9477793"/>
            <a:ext cx="674553" cy="710736"/>
          </a:xfrm>
          <a:custGeom>
            <a:avLst/>
            <a:gdLst/>
            <a:ahLst/>
            <a:cxnLst/>
            <a:rect r="r" b="b" t="t" l="l"/>
            <a:pathLst>
              <a:path h="710736" w="674553">
                <a:moveTo>
                  <a:pt x="0" y="0"/>
                </a:moveTo>
                <a:lnTo>
                  <a:pt x="674552" y="0"/>
                </a:lnTo>
                <a:lnTo>
                  <a:pt x="674552" y="710735"/>
                </a:lnTo>
                <a:lnTo>
                  <a:pt x="0" y="7107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16441800" y="9477793"/>
            <a:ext cx="674553" cy="710736"/>
          </a:xfrm>
          <a:custGeom>
            <a:avLst/>
            <a:gdLst/>
            <a:ahLst/>
            <a:cxnLst/>
            <a:rect r="r" b="b" t="t" l="l"/>
            <a:pathLst>
              <a:path h="710736" w="674553">
                <a:moveTo>
                  <a:pt x="0" y="0"/>
                </a:moveTo>
                <a:lnTo>
                  <a:pt x="674553" y="0"/>
                </a:lnTo>
                <a:lnTo>
                  <a:pt x="674553" y="710735"/>
                </a:lnTo>
                <a:lnTo>
                  <a:pt x="0" y="7107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17325551" y="9477793"/>
            <a:ext cx="674553" cy="710736"/>
          </a:xfrm>
          <a:custGeom>
            <a:avLst/>
            <a:gdLst/>
            <a:ahLst/>
            <a:cxnLst/>
            <a:rect r="r" b="b" t="t" l="l"/>
            <a:pathLst>
              <a:path h="710736" w="674553">
                <a:moveTo>
                  <a:pt x="0" y="0"/>
                </a:moveTo>
                <a:lnTo>
                  <a:pt x="674553" y="0"/>
                </a:lnTo>
                <a:lnTo>
                  <a:pt x="674553" y="710735"/>
                </a:lnTo>
                <a:lnTo>
                  <a:pt x="0" y="7107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288278" y="9477793"/>
            <a:ext cx="674553" cy="710736"/>
          </a:xfrm>
          <a:custGeom>
            <a:avLst/>
            <a:gdLst/>
            <a:ahLst/>
            <a:cxnLst/>
            <a:rect r="r" b="b" t="t" l="l"/>
            <a:pathLst>
              <a:path h="710736" w="674553">
                <a:moveTo>
                  <a:pt x="0" y="0"/>
                </a:moveTo>
                <a:lnTo>
                  <a:pt x="674553" y="0"/>
                </a:lnTo>
                <a:lnTo>
                  <a:pt x="674553" y="710735"/>
                </a:lnTo>
                <a:lnTo>
                  <a:pt x="0" y="7107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1172029" y="9477793"/>
            <a:ext cx="674553" cy="710736"/>
          </a:xfrm>
          <a:custGeom>
            <a:avLst/>
            <a:gdLst/>
            <a:ahLst/>
            <a:cxnLst/>
            <a:rect r="r" b="b" t="t" l="l"/>
            <a:pathLst>
              <a:path h="710736" w="674553">
                <a:moveTo>
                  <a:pt x="0" y="0"/>
                </a:moveTo>
                <a:lnTo>
                  <a:pt x="674552" y="0"/>
                </a:lnTo>
                <a:lnTo>
                  <a:pt x="674552" y="710735"/>
                </a:lnTo>
                <a:lnTo>
                  <a:pt x="0" y="7107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2055779" y="9477793"/>
            <a:ext cx="674553" cy="710736"/>
          </a:xfrm>
          <a:custGeom>
            <a:avLst/>
            <a:gdLst/>
            <a:ahLst/>
            <a:cxnLst/>
            <a:rect r="r" b="b" t="t" l="l"/>
            <a:pathLst>
              <a:path h="710736" w="674553">
                <a:moveTo>
                  <a:pt x="0" y="0"/>
                </a:moveTo>
                <a:lnTo>
                  <a:pt x="674553" y="0"/>
                </a:lnTo>
                <a:lnTo>
                  <a:pt x="674553" y="710735"/>
                </a:lnTo>
                <a:lnTo>
                  <a:pt x="0" y="7107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4975803" y="1435256"/>
            <a:ext cx="7823044" cy="7823044"/>
          </a:xfrm>
          <a:custGeom>
            <a:avLst/>
            <a:gdLst/>
            <a:ahLst/>
            <a:cxnLst/>
            <a:rect r="r" b="b" t="t" l="l"/>
            <a:pathLst>
              <a:path h="7823044" w="7823044">
                <a:moveTo>
                  <a:pt x="0" y="0"/>
                </a:moveTo>
                <a:lnTo>
                  <a:pt x="7823045" y="0"/>
                </a:lnTo>
                <a:lnTo>
                  <a:pt x="7823045" y="7823044"/>
                </a:lnTo>
                <a:lnTo>
                  <a:pt x="0" y="782304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23" id="23"/>
          <p:cNvSpPr txBox="true"/>
          <p:nvPr/>
        </p:nvSpPr>
        <p:spPr>
          <a:xfrm rot="0">
            <a:off x="5841973" y="9156330"/>
            <a:ext cx="6090706" cy="10321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444"/>
              </a:lnSpc>
              <a:spcBef>
                <a:spcPct val="0"/>
              </a:spcBef>
            </a:pPr>
            <a:r>
              <a:rPr lang="en-US" sz="6031">
                <a:solidFill>
                  <a:srgbClr val="F6F4EA"/>
                </a:solidFill>
                <a:latin typeface="Canva Sans"/>
                <a:ea typeface="Canva Sans"/>
                <a:cs typeface="Canva Sans"/>
                <a:sym typeface="Canva Sans"/>
              </a:rPr>
              <a:t>Neapolitan pizza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6F4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143000" y="-477082"/>
            <a:ext cx="4114800" cy="1997695"/>
          </a:xfrm>
          <a:custGeom>
            <a:avLst/>
            <a:gdLst/>
            <a:ahLst/>
            <a:cxnLst/>
            <a:rect r="r" b="b" t="t" l="l"/>
            <a:pathLst>
              <a:path h="1997695" w="4114800">
                <a:moveTo>
                  <a:pt x="0" y="0"/>
                </a:moveTo>
                <a:lnTo>
                  <a:pt x="4114800" y="0"/>
                </a:lnTo>
                <a:lnTo>
                  <a:pt x="4114800" y="1997695"/>
                </a:lnTo>
                <a:lnTo>
                  <a:pt x="0" y="19976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05977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971800" y="-477082"/>
            <a:ext cx="4114800" cy="1997695"/>
          </a:xfrm>
          <a:custGeom>
            <a:avLst/>
            <a:gdLst/>
            <a:ahLst/>
            <a:cxnLst/>
            <a:rect r="r" b="b" t="t" l="l"/>
            <a:pathLst>
              <a:path h="1997695" w="4114800">
                <a:moveTo>
                  <a:pt x="0" y="0"/>
                </a:moveTo>
                <a:lnTo>
                  <a:pt x="4114800" y="0"/>
                </a:lnTo>
                <a:lnTo>
                  <a:pt x="4114800" y="1997695"/>
                </a:lnTo>
                <a:lnTo>
                  <a:pt x="0" y="19976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05977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7086600" y="-477082"/>
            <a:ext cx="4114800" cy="1997695"/>
          </a:xfrm>
          <a:custGeom>
            <a:avLst/>
            <a:gdLst/>
            <a:ahLst/>
            <a:cxnLst/>
            <a:rect r="r" b="b" t="t" l="l"/>
            <a:pathLst>
              <a:path h="1997695" w="4114800">
                <a:moveTo>
                  <a:pt x="0" y="0"/>
                </a:moveTo>
                <a:lnTo>
                  <a:pt x="4114800" y="0"/>
                </a:lnTo>
                <a:lnTo>
                  <a:pt x="4114800" y="1997695"/>
                </a:lnTo>
                <a:lnTo>
                  <a:pt x="0" y="19976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05977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1201400" y="-477082"/>
            <a:ext cx="4114800" cy="1997695"/>
          </a:xfrm>
          <a:custGeom>
            <a:avLst/>
            <a:gdLst/>
            <a:ahLst/>
            <a:cxnLst/>
            <a:rect r="r" b="b" t="t" l="l"/>
            <a:pathLst>
              <a:path h="1997695" w="4114800">
                <a:moveTo>
                  <a:pt x="0" y="0"/>
                </a:moveTo>
                <a:lnTo>
                  <a:pt x="4114800" y="0"/>
                </a:lnTo>
                <a:lnTo>
                  <a:pt x="4114800" y="1997695"/>
                </a:lnTo>
                <a:lnTo>
                  <a:pt x="0" y="19976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05977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5316200" y="-477082"/>
            <a:ext cx="4114800" cy="1997695"/>
          </a:xfrm>
          <a:custGeom>
            <a:avLst/>
            <a:gdLst/>
            <a:ahLst/>
            <a:cxnLst/>
            <a:rect r="r" b="b" t="t" l="l"/>
            <a:pathLst>
              <a:path h="1997695" w="4114800">
                <a:moveTo>
                  <a:pt x="0" y="0"/>
                </a:moveTo>
                <a:lnTo>
                  <a:pt x="4114800" y="0"/>
                </a:lnTo>
                <a:lnTo>
                  <a:pt x="4114800" y="1997695"/>
                </a:lnTo>
                <a:lnTo>
                  <a:pt x="0" y="19976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05977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0" y="9319136"/>
            <a:ext cx="18288000" cy="1066149"/>
            <a:chOff x="0" y="0"/>
            <a:chExt cx="4816593" cy="280796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4816592" cy="280796"/>
            </a:xfrm>
            <a:custGeom>
              <a:avLst/>
              <a:gdLst/>
              <a:ahLst/>
              <a:cxnLst/>
              <a:rect r="r" b="b" t="t" l="l"/>
              <a:pathLst>
                <a:path h="280796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280796"/>
                  </a:lnTo>
                  <a:lnTo>
                    <a:pt x="0" y="280796"/>
                  </a:lnTo>
                  <a:close/>
                </a:path>
              </a:pathLst>
            </a:custGeom>
            <a:solidFill>
              <a:srgbClr val="ED3810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38100"/>
              <a:ext cx="4816593" cy="3188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0" id="10"/>
          <p:cNvSpPr/>
          <p:nvPr/>
        </p:nvSpPr>
        <p:spPr>
          <a:xfrm flipH="false" flipV="false" rot="0">
            <a:off x="13457745" y="7769975"/>
            <a:ext cx="1026698" cy="1081770"/>
          </a:xfrm>
          <a:custGeom>
            <a:avLst/>
            <a:gdLst/>
            <a:ahLst/>
            <a:cxnLst/>
            <a:rect r="r" b="b" t="t" l="l"/>
            <a:pathLst>
              <a:path h="1081770" w="1026698">
                <a:moveTo>
                  <a:pt x="0" y="0"/>
                </a:moveTo>
                <a:lnTo>
                  <a:pt x="1026698" y="0"/>
                </a:lnTo>
                <a:lnTo>
                  <a:pt x="1026698" y="1081769"/>
                </a:lnTo>
                <a:lnTo>
                  <a:pt x="0" y="10817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4802851" y="7769975"/>
            <a:ext cx="1026698" cy="1081770"/>
          </a:xfrm>
          <a:custGeom>
            <a:avLst/>
            <a:gdLst/>
            <a:ahLst/>
            <a:cxnLst/>
            <a:rect r="r" b="b" t="t" l="l"/>
            <a:pathLst>
              <a:path h="1081770" w="1026698">
                <a:moveTo>
                  <a:pt x="0" y="0"/>
                </a:moveTo>
                <a:lnTo>
                  <a:pt x="1026698" y="0"/>
                </a:lnTo>
                <a:lnTo>
                  <a:pt x="1026698" y="1081769"/>
                </a:lnTo>
                <a:lnTo>
                  <a:pt x="0" y="10817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6147957" y="7769975"/>
            <a:ext cx="1026698" cy="1081770"/>
          </a:xfrm>
          <a:custGeom>
            <a:avLst/>
            <a:gdLst/>
            <a:ahLst/>
            <a:cxnLst/>
            <a:rect r="r" b="b" t="t" l="l"/>
            <a:pathLst>
              <a:path h="1081770" w="1026698">
                <a:moveTo>
                  <a:pt x="0" y="0"/>
                </a:moveTo>
                <a:lnTo>
                  <a:pt x="1026698" y="0"/>
                </a:lnTo>
                <a:lnTo>
                  <a:pt x="1026698" y="1081769"/>
                </a:lnTo>
                <a:lnTo>
                  <a:pt x="0" y="10817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113727" y="7769975"/>
            <a:ext cx="1026698" cy="1081770"/>
          </a:xfrm>
          <a:custGeom>
            <a:avLst/>
            <a:gdLst/>
            <a:ahLst/>
            <a:cxnLst/>
            <a:rect r="r" b="b" t="t" l="l"/>
            <a:pathLst>
              <a:path h="1081770" w="1026698">
                <a:moveTo>
                  <a:pt x="0" y="0"/>
                </a:moveTo>
                <a:lnTo>
                  <a:pt x="1026698" y="0"/>
                </a:lnTo>
                <a:lnTo>
                  <a:pt x="1026698" y="1081769"/>
                </a:lnTo>
                <a:lnTo>
                  <a:pt x="0" y="10817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2458833" y="7769975"/>
            <a:ext cx="1026698" cy="1081770"/>
          </a:xfrm>
          <a:custGeom>
            <a:avLst/>
            <a:gdLst/>
            <a:ahLst/>
            <a:cxnLst/>
            <a:rect r="r" b="b" t="t" l="l"/>
            <a:pathLst>
              <a:path h="1081770" w="1026698">
                <a:moveTo>
                  <a:pt x="0" y="0"/>
                </a:moveTo>
                <a:lnTo>
                  <a:pt x="1026698" y="0"/>
                </a:lnTo>
                <a:lnTo>
                  <a:pt x="1026698" y="1081769"/>
                </a:lnTo>
                <a:lnTo>
                  <a:pt x="0" y="10817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3803939" y="7769975"/>
            <a:ext cx="1026698" cy="1081770"/>
          </a:xfrm>
          <a:custGeom>
            <a:avLst/>
            <a:gdLst/>
            <a:ahLst/>
            <a:cxnLst/>
            <a:rect r="r" b="b" t="t" l="l"/>
            <a:pathLst>
              <a:path h="1081770" w="1026698">
                <a:moveTo>
                  <a:pt x="0" y="0"/>
                </a:moveTo>
                <a:lnTo>
                  <a:pt x="1026697" y="0"/>
                </a:lnTo>
                <a:lnTo>
                  <a:pt x="1026697" y="1081769"/>
                </a:lnTo>
                <a:lnTo>
                  <a:pt x="0" y="10817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5558050" y="9477793"/>
            <a:ext cx="674553" cy="710736"/>
          </a:xfrm>
          <a:custGeom>
            <a:avLst/>
            <a:gdLst/>
            <a:ahLst/>
            <a:cxnLst/>
            <a:rect r="r" b="b" t="t" l="l"/>
            <a:pathLst>
              <a:path h="710736" w="674553">
                <a:moveTo>
                  <a:pt x="0" y="0"/>
                </a:moveTo>
                <a:lnTo>
                  <a:pt x="674552" y="0"/>
                </a:lnTo>
                <a:lnTo>
                  <a:pt x="674552" y="710735"/>
                </a:lnTo>
                <a:lnTo>
                  <a:pt x="0" y="7107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16441800" y="9477793"/>
            <a:ext cx="674553" cy="710736"/>
          </a:xfrm>
          <a:custGeom>
            <a:avLst/>
            <a:gdLst/>
            <a:ahLst/>
            <a:cxnLst/>
            <a:rect r="r" b="b" t="t" l="l"/>
            <a:pathLst>
              <a:path h="710736" w="674553">
                <a:moveTo>
                  <a:pt x="0" y="0"/>
                </a:moveTo>
                <a:lnTo>
                  <a:pt x="674553" y="0"/>
                </a:lnTo>
                <a:lnTo>
                  <a:pt x="674553" y="710735"/>
                </a:lnTo>
                <a:lnTo>
                  <a:pt x="0" y="7107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17325551" y="9477793"/>
            <a:ext cx="674553" cy="710736"/>
          </a:xfrm>
          <a:custGeom>
            <a:avLst/>
            <a:gdLst/>
            <a:ahLst/>
            <a:cxnLst/>
            <a:rect r="r" b="b" t="t" l="l"/>
            <a:pathLst>
              <a:path h="710736" w="674553">
                <a:moveTo>
                  <a:pt x="0" y="0"/>
                </a:moveTo>
                <a:lnTo>
                  <a:pt x="674553" y="0"/>
                </a:lnTo>
                <a:lnTo>
                  <a:pt x="674553" y="710735"/>
                </a:lnTo>
                <a:lnTo>
                  <a:pt x="0" y="7107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288278" y="9477793"/>
            <a:ext cx="674553" cy="710736"/>
          </a:xfrm>
          <a:custGeom>
            <a:avLst/>
            <a:gdLst/>
            <a:ahLst/>
            <a:cxnLst/>
            <a:rect r="r" b="b" t="t" l="l"/>
            <a:pathLst>
              <a:path h="710736" w="674553">
                <a:moveTo>
                  <a:pt x="0" y="0"/>
                </a:moveTo>
                <a:lnTo>
                  <a:pt x="674553" y="0"/>
                </a:lnTo>
                <a:lnTo>
                  <a:pt x="674553" y="710735"/>
                </a:lnTo>
                <a:lnTo>
                  <a:pt x="0" y="7107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1172029" y="9477793"/>
            <a:ext cx="674553" cy="710736"/>
          </a:xfrm>
          <a:custGeom>
            <a:avLst/>
            <a:gdLst/>
            <a:ahLst/>
            <a:cxnLst/>
            <a:rect r="r" b="b" t="t" l="l"/>
            <a:pathLst>
              <a:path h="710736" w="674553">
                <a:moveTo>
                  <a:pt x="0" y="0"/>
                </a:moveTo>
                <a:lnTo>
                  <a:pt x="674552" y="0"/>
                </a:lnTo>
                <a:lnTo>
                  <a:pt x="674552" y="710735"/>
                </a:lnTo>
                <a:lnTo>
                  <a:pt x="0" y="7107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2055779" y="9477793"/>
            <a:ext cx="674553" cy="710736"/>
          </a:xfrm>
          <a:custGeom>
            <a:avLst/>
            <a:gdLst/>
            <a:ahLst/>
            <a:cxnLst/>
            <a:rect r="r" b="b" t="t" l="l"/>
            <a:pathLst>
              <a:path h="710736" w="674553">
                <a:moveTo>
                  <a:pt x="0" y="0"/>
                </a:moveTo>
                <a:lnTo>
                  <a:pt x="674553" y="0"/>
                </a:lnTo>
                <a:lnTo>
                  <a:pt x="674553" y="710735"/>
                </a:lnTo>
                <a:lnTo>
                  <a:pt x="0" y="7107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4317288" y="1783937"/>
            <a:ext cx="9708327" cy="7271874"/>
          </a:xfrm>
          <a:custGeom>
            <a:avLst/>
            <a:gdLst/>
            <a:ahLst/>
            <a:cxnLst/>
            <a:rect r="r" b="b" t="t" l="l"/>
            <a:pathLst>
              <a:path h="7271874" w="9708327">
                <a:moveTo>
                  <a:pt x="0" y="0"/>
                </a:moveTo>
                <a:lnTo>
                  <a:pt x="9708326" y="0"/>
                </a:lnTo>
                <a:lnTo>
                  <a:pt x="9708326" y="7271874"/>
                </a:lnTo>
                <a:lnTo>
                  <a:pt x="0" y="727187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6F4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143000" y="-477082"/>
            <a:ext cx="4114800" cy="1997695"/>
          </a:xfrm>
          <a:custGeom>
            <a:avLst/>
            <a:gdLst/>
            <a:ahLst/>
            <a:cxnLst/>
            <a:rect r="r" b="b" t="t" l="l"/>
            <a:pathLst>
              <a:path h="1997695" w="4114800">
                <a:moveTo>
                  <a:pt x="0" y="0"/>
                </a:moveTo>
                <a:lnTo>
                  <a:pt x="4114800" y="0"/>
                </a:lnTo>
                <a:lnTo>
                  <a:pt x="4114800" y="1997695"/>
                </a:lnTo>
                <a:lnTo>
                  <a:pt x="0" y="19976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05977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971800" y="-477082"/>
            <a:ext cx="4114800" cy="1997695"/>
          </a:xfrm>
          <a:custGeom>
            <a:avLst/>
            <a:gdLst/>
            <a:ahLst/>
            <a:cxnLst/>
            <a:rect r="r" b="b" t="t" l="l"/>
            <a:pathLst>
              <a:path h="1997695" w="4114800">
                <a:moveTo>
                  <a:pt x="0" y="0"/>
                </a:moveTo>
                <a:lnTo>
                  <a:pt x="4114800" y="0"/>
                </a:lnTo>
                <a:lnTo>
                  <a:pt x="4114800" y="1997695"/>
                </a:lnTo>
                <a:lnTo>
                  <a:pt x="0" y="19976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05977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7086600" y="-477082"/>
            <a:ext cx="4114800" cy="1997695"/>
          </a:xfrm>
          <a:custGeom>
            <a:avLst/>
            <a:gdLst/>
            <a:ahLst/>
            <a:cxnLst/>
            <a:rect r="r" b="b" t="t" l="l"/>
            <a:pathLst>
              <a:path h="1997695" w="4114800">
                <a:moveTo>
                  <a:pt x="0" y="0"/>
                </a:moveTo>
                <a:lnTo>
                  <a:pt x="4114800" y="0"/>
                </a:lnTo>
                <a:lnTo>
                  <a:pt x="4114800" y="1997695"/>
                </a:lnTo>
                <a:lnTo>
                  <a:pt x="0" y="19976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05977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1201400" y="-477082"/>
            <a:ext cx="4114800" cy="1997695"/>
          </a:xfrm>
          <a:custGeom>
            <a:avLst/>
            <a:gdLst/>
            <a:ahLst/>
            <a:cxnLst/>
            <a:rect r="r" b="b" t="t" l="l"/>
            <a:pathLst>
              <a:path h="1997695" w="4114800">
                <a:moveTo>
                  <a:pt x="0" y="0"/>
                </a:moveTo>
                <a:lnTo>
                  <a:pt x="4114800" y="0"/>
                </a:lnTo>
                <a:lnTo>
                  <a:pt x="4114800" y="1997695"/>
                </a:lnTo>
                <a:lnTo>
                  <a:pt x="0" y="19976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05977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5316200" y="-477082"/>
            <a:ext cx="4114800" cy="1997695"/>
          </a:xfrm>
          <a:custGeom>
            <a:avLst/>
            <a:gdLst/>
            <a:ahLst/>
            <a:cxnLst/>
            <a:rect r="r" b="b" t="t" l="l"/>
            <a:pathLst>
              <a:path h="1997695" w="4114800">
                <a:moveTo>
                  <a:pt x="0" y="0"/>
                </a:moveTo>
                <a:lnTo>
                  <a:pt x="4114800" y="0"/>
                </a:lnTo>
                <a:lnTo>
                  <a:pt x="4114800" y="1997695"/>
                </a:lnTo>
                <a:lnTo>
                  <a:pt x="0" y="19976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05977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0" y="9319136"/>
            <a:ext cx="18288000" cy="1066149"/>
            <a:chOff x="0" y="0"/>
            <a:chExt cx="4816593" cy="280796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4816592" cy="280796"/>
            </a:xfrm>
            <a:custGeom>
              <a:avLst/>
              <a:gdLst/>
              <a:ahLst/>
              <a:cxnLst/>
              <a:rect r="r" b="b" t="t" l="l"/>
              <a:pathLst>
                <a:path h="280796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280796"/>
                  </a:lnTo>
                  <a:lnTo>
                    <a:pt x="0" y="280796"/>
                  </a:lnTo>
                  <a:close/>
                </a:path>
              </a:pathLst>
            </a:custGeom>
            <a:solidFill>
              <a:srgbClr val="ED3810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38100"/>
              <a:ext cx="4816593" cy="3188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0" id="10"/>
          <p:cNvSpPr/>
          <p:nvPr/>
        </p:nvSpPr>
        <p:spPr>
          <a:xfrm flipH="false" flipV="false" rot="0">
            <a:off x="13457745" y="7769975"/>
            <a:ext cx="1026698" cy="1081770"/>
          </a:xfrm>
          <a:custGeom>
            <a:avLst/>
            <a:gdLst/>
            <a:ahLst/>
            <a:cxnLst/>
            <a:rect r="r" b="b" t="t" l="l"/>
            <a:pathLst>
              <a:path h="1081770" w="1026698">
                <a:moveTo>
                  <a:pt x="0" y="0"/>
                </a:moveTo>
                <a:lnTo>
                  <a:pt x="1026698" y="0"/>
                </a:lnTo>
                <a:lnTo>
                  <a:pt x="1026698" y="1081769"/>
                </a:lnTo>
                <a:lnTo>
                  <a:pt x="0" y="10817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4802851" y="7769975"/>
            <a:ext cx="1026698" cy="1081770"/>
          </a:xfrm>
          <a:custGeom>
            <a:avLst/>
            <a:gdLst/>
            <a:ahLst/>
            <a:cxnLst/>
            <a:rect r="r" b="b" t="t" l="l"/>
            <a:pathLst>
              <a:path h="1081770" w="1026698">
                <a:moveTo>
                  <a:pt x="0" y="0"/>
                </a:moveTo>
                <a:lnTo>
                  <a:pt x="1026698" y="0"/>
                </a:lnTo>
                <a:lnTo>
                  <a:pt x="1026698" y="1081769"/>
                </a:lnTo>
                <a:lnTo>
                  <a:pt x="0" y="10817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6147957" y="7769975"/>
            <a:ext cx="1026698" cy="1081770"/>
          </a:xfrm>
          <a:custGeom>
            <a:avLst/>
            <a:gdLst/>
            <a:ahLst/>
            <a:cxnLst/>
            <a:rect r="r" b="b" t="t" l="l"/>
            <a:pathLst>
              <a:path h="1081770" w="1026698">
                <a:moveTo>
                  <a:pt x="0" y="0"/>
                </a:moveTo>
                <a:lnTo>
                  <a:pt x="1026698" y="0"/>
                </a:lnTo>
                <a:lnTo>
                  <a:pt x="1026698" y="1081769"/>
                </a:lnTo>
                <a:lnTo>
                  <a:pt x="0" y="10817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113727" y="7769975"/>
            <a:ext cx="1026698" cy="1081770"/>
          </a:xfrm>
          <a:custGeom>
            <a:avLst/>
            <a:gdLst/>
            <a:ahLst/>
            <a:cxnLst/>
            <a:rect r="r" b="b" t="t" l="l"/>
            <a:pathLst>
              <a:path h="1081770" w="1026698">
                <a:moveTo>
                  <a:pt x="0" y="0"/>
                </a:moveTo>
                <a:lnTo>
                  <a:pt x="1026698" y="0"/>
                </a:lnTo>
                <a:lnTo>
                  <a:pt x="1026698" y="1081769"/>
                </a:lnTo>
                <a:lnTo>
                  <a:pt x="0" y="10817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2458833" y="7769975"/>
            <a:ext cx="1026698" cy="1081770"/>
          </a:xfrm>
          <a:custGeom>
            <a:avLst/>
            <a:gdLst/>
            <a:ahLst/>
            <a:cxnLst/>
            <a:rect r="r" b="b" t="t" l="l"/>
            <a:pathLst>
              <a:path h="1081770" w="1026698">
                <a:moveTo>
                  <a:pt x="0" y="0"/>
                </a:moveTo>
                <a:lnTo>
                  <a:pt x="1026698" y="0"/>
                </a:lnTo>
                <a:lnTo>
                  <a:pt x="1026698" y="1081769"/>
                </a:lnTo>
                <a:lnTo>
                  <a:pt x="0" y="10817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3803939" y="7769975"/>
            <a:ext cx="1026698" cy="1081770"/>
          </a:xfrm>
          <a:custGeom>
            <a:avLst/>
            <a:gdLst/>
            <a:ahLst/>
            <a:cxnLst/>
            <a:rect r="r" b="b" t="t" l="l"/>
            <a:pathLst>
              <a:path h="1081770" w="1026698">
                <a:moveTo>
                  <a:pt x="0" y="0"/>
                </a:moveTo>
                <a:lnTo>
                  <a:pt x="1026697" y="0"/>
                </a:lnTo>
                <a:lnTo>
                  <a:pt x="1026697" y="1081769"/>
                </a:lnTo>
                <a:lnTo>
                  <a:pt x="0" y="10817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5558050" y="9477793"/>
            <a:ext cx="674553" cy="710736"/>
          </a:xfrm>
          <a:custGeom>
            <a:avLst/>
            <a:gdLst/>
            <a:ahLst/>
            <a:cxnLst/>
            <a:rect r="r" b="b" t="t" l="l"/>
            <a:pathLst>
              <a:path h="710736" w="674553">
                <a:moveTo>
                  <a:pt x="0" y="0"/>
                </a:moveTo>
                <a:lnTo>
                  <a:pt x="674552" y="0"/>
                </a:lnTo>
                <a:lnTo>
                  <a:pt x="674552" y="710735"/>
                </a:lnTo>
                <a:lnTo>
                  <a:pt x="0" y="7107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16441800" y="9477793"/>
            <a:ext cx="674553" cy="710736"/>
          </a:xfrm>
          <a:custGeom>
            <a:avLst/>
            <a:gdLst/>
            <a:ahLst/>
            <a:cxnLst/>
            <a:rect r="r" b="b" t="t" l="l"/>
            <a:pathLst>
              <a:path h="710736" w="674553">
                <a:moveTo>
                  <a:pt x="0" y="0"/>
                </a:moveTo>
                <a:lnTo>
                  <a:pt x="674553" y="0"/>
                </a:lnTo>
                <a:lnTo>
                  <a:pt x="674553" y="710735"/>
                </a:lnTo>
                <a:lnTo>
                  <a:pt x="0" y="7107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17325551" y="9477793"/>
            <a:ext cx="674553" cy="710736"/>
          </a:xfrm>
          <a:custGeom>
            <a:avLst/>
            <a:gdLst/>
            <a:ahLst/>
            <a:cxnLst/>
            <a:rect r="r" b="b" t="t" l="l"/>
            <a:pathLst>
              <a:path h="710736" w="674553">
                <a:moveTo>
                  <a:pt x="0" y="0"/>
                </a:moveTo>
                <a:lnTo>
                  <a:pt x="674553" y="0"/>
                </a:lnTo>
                <a:lnTo>
                  <a:pt x="674553" y="710735"/>
                </a:lnTo>
                <a:lnTo>
                  <a:pt x="0" y="7107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288278" y="9477793"/>
            <a:ext cx="674553" cy="710736"/>
          </a:xfrm>
          <a:custGeom>
            <a:avLst/>
            <a:gdLst/>
            <a:ahLst/>
            <a:cxnLst/>
            <a:rect r="r" b="b" t="t" l="l"/>
            <a:pathLst>
              <a:path h="710736" w="674553">
                <a:moveTo>
                  <a:pt x="0" y="0"/>
                </a:moveTo>
                <a:lnTo>
                  <a:pt x="674553" y="0"/>
                </a:lnTo>
                <a:lnTo>
                  <a:pt x="674553" y="710735"/>
                </a:lnTo>
                <a:lnTo>
                  <a:pt x="0" y="7107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1172029" y="9477793"/>
            <a:ext cx="674553" cy="710736"/>
          </a:xfrm>
          <a:custGeom>
            <a:avLst/>
            <a:gdLst/>
            <a:ahLst/>
            <a:cxnLst/>
            <a:rect r="r" b="b" t="t" l="l"/>
            <a:pathLst>
              <a:path h="710736" w="674553">
                <a:moveTo>
                  <a:pt x="0" y="0"/>
                </a:moveTo>
                <a:lnTo>
                  <a:pt x="674552" y="0"/>
                </a:lnTo>
                <a:lnTo>
                  <a:pt x="674552" y="710735"/>
                </a:lnTo>
                <a:lnTo>
                  <a:pt x="0" y="7107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2055779" y="9477793"/>
            <a:ext cx="674553" cy="710736"/>
          </a:xfrm>
          <a:custGeom>
            <a:avLst/>
            <a:gdLst/>
            <a:ahLst/>
            <a:cxnLst/>
            <a:rect r="r" b="b" t="t" l="l"/>
            <a:pathLst>
              <a:path h="710736" w="674553">
                <a:moveTo>
                  <a:pt x="0" y="0"/>
                </a:moveTo>
                <a:lnTo>
                  <a:pt x="674553" y="0"/>
                </a:lnTo>
                <a:lnTo>
                  <a:pt x="674553" y="710735"/>
                </a:lnTo>
                <a:lnTo>
                  <a:pt x="0" y="7107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3695886" y="1541998"/>
            <a:ext cx="10382880" cy="7777138"/>
          </a:xfrm>
          <a:custGeom>
            <a:avLst/>
            <a:gdLst/>
            <a:ahLst/>
            <a:cxnLst/>
            <a:rect r="r" b="b" t="t" l="l"/>
            <a:pathLst>
              <a:path h="7777138" w="10382880">
                <a:moveTo>
                  <a:pt x="0" y="0"/>
                </a:moveTo>
                <a:lnTo>
                  <a:pt x="10382879" y="0"/>
                </a:lnTo>
                <a:lnTo>
                  <a:pt x="10382879" y="7777138"/>
                </a:lnTo>
                <a:lnTo>
                  <a:pt x="0" y="777713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23" id="23"/>
          <p:cNvSpPr txBox="true"/>
          <p:nvPr/>
        </p:nvSpPr>
        <p:spPr>
          <a:xfrm rot="0">
            <a:off x="6166436" y="9156330"/>
            <a:ext cx="5441779" cy="10321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444"/>
              </a:lnSpc>
              <a:spcBef>
                <a:spcPct val="0"/>
              </a:spcBef>
            </a:pPr>
            <a:r>
              <a:rPr lang="en-US" sz="6031">
                <a:solidFill>
                  <a:srgbClr val="F6F4EA"/>
                </a:solidFill>
                <a:latin typeface="Canva Sans"/>
                <a:ea typeface="Canva Sans"/>
                <a:cs typeface="Canva Sans"/>
                <a:sym typeface="Canva Sans"/>
              </a:rPr>
              <a:t>New York Pizza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6F4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143000" y="-477082"/>
            <a:ext cx="4114800" cy="1997695"/>
          </a:xfrm>
          <a:custGeom>
            <a:avLst/>
            <a:gdLst/>
            <a:ahLst/>
            <a:cxnLst/>
            <a:rect r="r" b="b" t="t" l="l"/>
            <a:pathLst>
              <a:path h="1997695" w="4114800">
                <a:moveTo>
                  <a:pt x="0" y="0"/>
                </a:moveTo>
                <a:lnTo>
                  <a:pt x="4114800" y="0"/>
                </a:lnTo>
                <a:lnTo>
                  <a:pt x="4114800" y="1997695"/>
                </a:lnTo>
                <a:lnTo>
                  <a:pt x="0" y="19976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05977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971800" y="-477082"/>
            <a:ext cx="4114800" cy="1997695"/>
          </a:xfrm>
          <a:custGeom>
            <a:avLst/>
            <a:gdLst/>
            <a:ahLst/>
            <a:cxnLst/>
            <a:rect r="r" b="b" t="t" l="l"/>
            <a:pathLst>
              <a:path h="1997695" w="4114800">
                <a:moveTo>
                  <a:pt x="0" y="0"/>
                </a:moveTo>
                <a:lnTo>
                  <a:pt x="4114800" y="0"/>
                </a:lnTo>
                <a:lnTo>
                  <a:pt x="4114800" y="1997695"/>
                </a:lnTo>
                <a:lnTo>
                  <a:pt x="0" y="19976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05977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7086600" y="-477082"/>
            <a:ext cx="4114800" cy="1997695"/>
          </a:xfrm>
          <a:custGeom>
            <a:avLst/>
            <a:gdLst/>
            <a:ahLst/>
            <a:cxnLst/>
            <a:rect r="r" b="b" t="t" l="l"/>
            <a:pathLst>
              <a:path h="1997695" w="4114800">
                <a:moveTo>
                  <a:pt x="0" y="0"/>
                </a:moveTo>
                <a:lnTo>
                  <a:pt x="4114800" y="0"/>
                </a:lnTo>
                <a:lnTo>
                  <a:pt x="4114800" y="1997695"/>
                </a:lnTo>
                <a:lnTo>
                  <a:pt x="0" y="19976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05977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1201400" y="-477082"/>
            <a:ext cx="4114800" cy="1997695"/>
          </a:xfrm>
          <a:custGeom>
            <a:avLst/>
            <a:gdLst/>
            <a:ahLst/>
            <a:cxnLst/>
            <a:rect r="r" b="b" t="t" l="l"/>
            <a:pathLst>
              <a:path h="1997695" w="4114800">
                <a:moveTo>
                  <a:pt x="0" y="0"/>
                </a:moveTo>
                <a:lnTo>
                  <a:pt x="4114800" y="0"/>
                </a:lnTo>
                <a:lnTo>
                  <a:pt x="4114800" y="1997695"/>
                </a:lnTo>
                <a:lnTo>
                  <a:pt x="0" y="19976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05977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5316200" y="-477082"/>
            <a:ext cx="4114800" cy="1997695"/>
          </a:xfrm>
          <a:custGeom>
            <a:avLst/>
            <a:gdLst/>
            <a:ahLst/>
            <a:cxnLst/>
            <a:rect r="r" b="b" t="t" l="l"/>
            <a:pathLst>
              <a:path h="1997695" w="4114800">
                <a:moveTo>
                  <a:pt x="0" y="0"/>
                </a:moveTo>
                <a:lnTo>
                  <a:pt x="4114800" y="0"/>
                </a:lnTo>
                <a:lnTo>
                  <a:pt x="4114800" y="1997695"/>
                </a:lnTo>
                <a:lnTo>
                  <a:pt x="0" y="19976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05977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0" y="9319136"/>
            <a:ext cx="18288000" cy="1066149"/>
            <a:chOff x="0" y="0"/>
            <a:chExt cx="4816593" cy="280796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4816592" cy="280796"/>
            </a:xfrm>
            <a:custGeom>
              <a:avLst/>
              <a:gdLst/>
              <a:ahLst/>
              <a:cxnLst/>
              <a:rect r="r" b="b" t="t" l="l"/>
              <a:pathLst>
                <a:path h="280796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280796"/>
                  </a:lnTo>
                  <a:lnTo>
                    <a:pt x="0" y="280796"/>
                  </a:lnTo>
                  <a:close/>
                </a:path>
              </a:pathLst>
            </a:custGeom>
            <a:solidFill>
              <a:srgbClr val="ED3810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38100"/>
              <a:ext cx="4816593" cy="3188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0" id="10"/>
          <p:cNvSpPr/>
          <p:nvPr/>
        </p:nvSpPr>
        <p:spPr>
          <a:xfrm flipH="false" flipV="false" rot="0">
            <a:off x="13457745" y="7769975"/>
            <a:ext cx="1026698" cy="1081770"/>
          </a:xfrm>
          <a:custGeom>
            <a:avLst/>
            <a:gdLst/>
            <a:ahLst/>
            <a:cxnLst/>
            <a:rect r="r" b="b" t="t" l="l"/>
            <a:pathLst>
              <a:path h="1081770" w="1026698">
                <a:moveTo>
                  <a:pt x="0" y="0"/>
                </a:moveTo>
                <a:lnTo>
                  <a:pt x="1026698" y="0"/>
                </a:lnTo>
                <a:lnTo>
                  <a:pt x="1026698" y="1081769"/>
                </a:lnTo>
                <a:lnTo>
                  <a:pt x="0" y="10817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4802851" y="7769975"/>
            <a:ext cx="1026698" cy="1081770"/>
          </a:xfrm>
          <a:custGeom>
            <a:avLst/>
            <a:gdLst/>
            <a:ahLst/>
            <a:cxnLst/>
            <a:rect r="r" b="b" t="t" l="l"/>
            <a:pathLst>
              <a:path h="1081770" w="1026698">
                <a:moveTo>
                  <a:pt x="0" y="0"/>
                </a:moveTo>
                <a:lnTo>
                  <a:pt x="1026698" y="0"/>
                </a:lnTo>
                <a:lnTo>
                  <a:pt x="1026698" y="1081769"/>
                </a:lnTo>
                <a:lnTo>
                  <a:pt x="0" y="10817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6147957" y="7769975"/>
            <a:ext cx="1026698" cy="1081770"/>
          </a:xfrm>
          <a:custGeom>
            <a:avLst/>
            <a:gdLst/>
            <a:ahLst/>
            <a:cxnLst/>
            <a:rect r="r" b="b" t="t" l="l"/>
            <a:pathLst>
              <a:path h="1081770" w="1026698">
                <a:moveTo>
                  <a:pt x="0" y="0"/>
                </a:moveTo>
                <a:lnTo>
                  <a:pt x="1026698" y="0"/>
                </a:lnTo>
                <a:lnTo>
                  <a:pt x="1026698" y="1081769"/>
                </a:lnTo>
                <a:lnTo>
                  <a:pt x="0" y="10817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113727" y="7769975"/>
            <a:ext cx="1026698" cy="1081770"/>
          </a:xfrm>
          <a:custGeom>
            <a:avLst/>
            <a:gdLst/>
            <a:ahLst/>
            <a:cxnLst/>
            <a:rect r="r" b="b" t="t" l="l"/>
            <a:pathLst>
              <a:path h="1081770" w="1026698">
                <a:moveTo>
                  <a:pt x="0" y="0"/>
                </a:moveTo>
                <a:lnTo>
                  <a:pt x="1026698" y="0"/>
                </a:lnTo>
                <a:lnTo>
                  <a:pt x="1026698" y="1081769"/>
                </a:lnTo>
                <a:lnTo>
                  <a:pt x="0" y="10817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2458833" y="7769975"/>
            <a:ext cx="1026698" cy="1081770"/>
          </a:xfrm>
          <a:custGeom>
            <a:avLst/>
            <a:gdLst/>
            <a:ahLst/>
            <a:cxnLst/>
            <a:rect r="r" b="b" t="t" l="l"/>
            <a:pathLst>
              <a:path h="1081770" w="1026698">
                <a:moveTo>
                  <a:pt x="0" y="0"/>
                </a:moveTo>
                <a:lnTo>
                  <a:pt x="1026698" y="0"/>
                </a:lnTo>
                <a:lnTo>
                  <a:pt x="1026698" y="1081769"/>
                </a:lnTo>
                <a:lnTo>
                  <a:pt x="0" y="10817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3803939" y="7769975"/>
            <a:ext cx="1026698" cy="1081770"/>
          </a:xfrm>
          <a:custGeom>
            <a:avLst/>
            <a:gdLst/>
            <a:ahLst/>
            <a:cxnLst/>
            <a:rect r="r" b="b" t="t" l="l"/>
            <a:pathLst>
              <a:path h="1081770" w="1026698">
                <a:moveTo>
                  <a:pt x="0" y="0"/>
                </a:moveTo>
                <a:lnTo>
                  <a:pt x="1026697" y="0"/>
                </a:lnTo>
                <a:lnTo>
                  <a:pt x="1026697" y="1081769"/>
                </a:lnTo>
                <a:lnTo>
                  <a:pt x="0" y="10817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5558050" y="9477793"/>
            <a:ext cx="674553" cy="710736"/>
          </a:xfrm>
          <a:custGeom>
            <a:avLst/>
            <a:gdLst/>
            <a:ahLst/>
            <a:cxnLst/>
            <a:rect r="r" b="b" t="t" l="l"/>
            <a:pathLst>
              <a:path h="710736" w="674553">
                <a:moveTo>
                  <a:pt x="0" y="0"/>
                </a:moveTo>
                <a:lnTo>
                  <a:pt x="674552" y="0"/>
                </a:lnTo>
                <a:lnTo>
                  <a:pt x="674552" y="710735"/>
                </a:lnTo>
                <a:lnTo>
                  <a:pt x="0" y="7107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16441800" y="9477793"/>
            <a:ext cx="674553" cy="710736"/>
          </a:xfrm>
          <a:custGeom>
            <a:avLst/>
            <a:gdLst/>
            <a:ahLst/>
            <a:cxnLst/>
            <a:rect r="r" b="b" t="t" l="l"/>
            <a:pathLst>
              <a:path h="710736" w="674553">
                <a:moveTo>
                  <a:pt x="0" y="0"/>
                </a:moveTo>
                <a:lnTo>
                  <a:pt x="674553" y="0"/>
                </a:lnTo>
                <a:lnTo>
                  <a:pt x="674553" y="710735"/>
                </a:lnTo>
                <a:lnTo>
                  <a:pt x="0" y="7107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17325551" y="9477793"/>
            <a:ext cx="674553" cy="710736"/>
          </a:xfrm>
          <a:custGeom>
            <a:avLst/>
            <a:gdLst/>
            <a:ahLst/>
            <a:cxnLst/>
            <a:rect r="r" b="b" t="t" l="l"/>
            <a:pathLst>
              <a:path h="710736" w="674553">
                <a:moveTo>
                  <a:pt x="0" y="0"/>
                </a:moveTo>
                <a:lnTo>
                  <a:pt x="674553" y="0"/>
                </a:lnTo>
                <a:lnTo>
                  <a:pt x="674553" y="710735"/>
                </a:lnTo>
                <a:lnTo>
                  <a:pt x="0" y="7107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288278" y="9477793"/>
            <a:ext cx="674553" cy="710736"/>
          </a:xfrm>
          <a:custGeom>
            <a:avLst/>
            <a:gdLst/>
            <a:ahLst/>
            <a:cxnLst/>
            <a:rect r="r" b="b" t="t" l="l"/>
            <a:pathLst>
              <a:path h="710736" w="674553">
                <a:moveTo>
                  <a:pt x="0" y="0"/>
                </a:moveTo>
                <a:lnTo>
                  <a:pt x="674553" y="0"/>
                </a:lnTo>
                <a:lnTo>
                  <a:pt x="674553" y="710735"/>
                </a:lnTo>
                <a:lnTo>
                  <a:pt x="0" y="7107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1172029" y="9477793"/>
            <a:ext cx="674553" cy="710736"/>
          </a:xfrm>
          <a:custGeom>
            <a:avLst/>
            <a:gdLst/>
            <a:ahLst/>
            <a:cxnLst/>
            <a:rect r="r" b="b" t="t" l="l"/>
            <a:pathLst>
              <a:path h="710736" w="674553">
                <a:moveTo>
                  <a:pt x="0" y="0"/>
                </a:moveTo>
                <a:lnTo>
                  <a:pt x="674552" y="0"/>
                </a:lnTo>
                <a:lnTo>
                  <a:pt x="674552" y="710735"/>
                </a:lnTo>
                <a:lnTo>
                  <a:pt x="0" y="7107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2055779" y="9477793"/>
            <a:ext cx="674553" cy="710736"/>
          </a:xfrm>
          <a:custGeom>
            <a:avLst/>
            <a:gdLst/>
            <a:ahLst/>
            <a:cxnLst/>
            <a:rect r="r" b="b" t="t" l="l"/>
            <a:pathLst>
              <a:path h="710736" w="674553">
                <a:moveTo>
                  <a:pt x="0" y="0"/>
                </a:moveTo>
                <a:lnTo>
                  <a:pt x="674553" y="0"/>
                </a:lnTo>
                <a:lnTo>
                  <a:pt x="674553" y="710735"/>
                </a:lnTo>
                <a:lnTo>
                  <a:pt x="0" y="7107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2972182" y="1549513"/>
            <a:ext cx="11559341" cy="7692216"/>
          </a:xfrm>
          <a:custGeom>
            <a:avLst/>
            <a:gdLst/>
            <a:ahLst/>
            <a:cxnLst/>
            <a:rect r="r" b="b" t="t" l="l"/>
            <a:pathLst>
              <a:path h="7692216" w="11559341">
                <a:moveTo>
                  <a:pt x="0" y="0"/>
                </a:moveTo>
                <a:lnTo>
                  <a:pt x="11559340" y="0"/>
                </a:lnTo>
                <a:lnTo>
                  <a:pt x="11559340" y="7692216"/>
                </a:lnTo>
                <a:lnTo>
                  <a:pt x="0" y="769221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6F4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143000" y="-477082"/>
            <a:ext cx="4114800" cy="1997695"/>
          </a:xfrm>
          <a:custGeom>
            <a:avLst/>
            <a:gdLst/>
            <a:ahLst/>
            <a:cxnLst/>
            <a:rect r="r" b="b" t="t" l="l"/>
            <a:pathLst>
              <a:path h="1997695" w="4114800">
                <a:moveTo>
                  <a:pt x="0" y="0"/>
                </a:moveTo>
                <a:lnTo>
                  <a:pt x="4114800" y="0"/>
                </a:lnTo>
                <a:lnTo>
                  <a:pt x="4114800" y="1997695"/>
                </a:lnTo>
                <a:lnTo>
                  <a:pt x="0" y="19976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05977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971800" y="-477082"/>
            <a:ext cx="4114800" cy="1997695"/>
          </a:xfrm>
          <a:custGeom>
            <a:avLst/>
            <a:gdLst/>
            <a:ahLst/>
            <a:cxnLst/>
            <a:rect r="r" b="b" t="t" l="l"/>
            <a:pathLst>
              <a:path h="1997695" w="4114800">
                <a:moveTo>
                  <a:pt x="0" y="0"/>
                </a:moveTo>
                <a:lnTo>
                  <a:pt x="4114800" y="0"/>
                </a:lnTo>
                <a:lnTo>
                  <a:pt x="4114800" y="1997695"/>
                </a:lnTo>
                <a:lnTo>
                  <a:pt x="0" y="19976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05977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7086600" y="-477082"/>
            <a:ext cx="4114800" cy="1997695"/>
          </a:xfrm>
          <a:custGeom>
            <a:avLst/>
            <a:gdLst/>
            <a:ahLst/>
            <a:cxnLst/>
            <a:rect r="r" b="b" t="t" l="l"/>
            <a:pathLst>
              <a:path h="1997695" w="4114800">
                <a:moveTo>
                  <a:pt x="0" y="0"/>
                </a:moveTo>
                <a:lnTo>
                  <a:pt x="4114800" y="0"/>
                </a:lnTo>
                <a:lnTo>
                  <a:pt x="4114800" y="1997695"/>
                </a:lnTo>
                <a:lnTo>
                  <a:pt x="0" y="19976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05977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1201400" y="-477082"/>
            <a:ext cx="4114800" cy="1997695"/>
          </a:xfrm>
          <a:custGeom>
            <a:avLst/>
            <a:gdLst/>
            <a:ahLst/>
            <a:cxnLst/>
            <a:rect r="r" b="b" t="t" l="l"/>
            <a:pathLst>
              <a:path h="1997695" w="4114800">
                <a:moveTo>
                  <a:pt x="0" y="0"/>
                </a:moveTo>
                <a:lnTo>
                  <a:pt x="4114800" y="0"/>
                </a:lnTo>
                <a:lnTo>
                  <a:pt x="4114800" y="1997695"/>
                </a:lnTo>
                <a:lnTo>
                  <a:pt x="0" y="19976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05977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5316200" y="-477082"/>
            <a:ext cx="4114800" cy="1997695"/>
          </a:xfrm>
          <a:custGeom>
            <a:avLst/>
            <a:gdLst/>
            <a:ahLst/>
            <a:cxnLst/>
            <a:rect r="r" b="b" t="t" l="l"/>
            <a:pathLst>
              <a:path h="1997695" w="4114800">
                <a:moveTo>
                  <a:pt x="0" y="0"/>
                </a:moveTo>
                <a:lnTo>
                  <a:pt x="4114800" y="0"/>
                </a:lnTo>
                <a:lnTo>
                  <a:pt x="4114800" y="1997695"/>
                </a:lnTo>
                <a:lnTo>
                  <a:pt x="0" y="19976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05977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0" y="9319136"/>
            <a:ext cx="18288000" cy="1066149"/>
            <a:chOff x="0" y="0"/>
            <a:chExt cx="4816593" cy="280796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4816592" cy="280796"/>
            </a:xfrm>
            <a:custGeom>
              <a:avLst/>
              <a:gdLst/>
              <a:ahLst/>
              <a:cxnLst/>
              <a:rect r="r" b="b" t="t" l="l"/>
              <a:pathLst>
                <a:path h="280796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280796"/>
                  </a:lnTo>
                  <a:lnTo>
                    <a:pt x="0" y="280796"/>
                  </a:lnTo>
                  <a:close/>
                </a:path>
              </a:pathLst>
            </a:custGeom>
            <a:solidFill>
              <a:srgbClr val="ED3810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38100"/>
              <a:ext cx="4816593" cy="3188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0" id="10"/>
          <p:cNvSpPr/>
          <p:nvPr/>
        </p:nvSpPr>
        <p:spPr>
          <a:xfrm flipH="false" flipV="false" rot="0">
            <a:off x="13457745" y="7769975"/>
            <a:ext cx="1026698" cy="1081770"/>
          </a:xfrm>
          <a:custGeom>
            <a:avLst/>
            <a:gdLst/>
            <a:ahLst/>
            <a:cxnLst/>
            <a:rect r="r" b="b" t="t" l="l"/>
            <a:pathLst>
              <a:path h="1081770" w="1026698">
                <a:moveTo>
                  <a:pt x="0" y="0"/>
                </a:moveTo>
                <a:lnTo>
                  <a:pt x="1026698" y="0"/>
                </a:lnTo>
                <a:lnTo>
                  <a:pt x="1026698" y="1081769"/>
                </a:lnTo>
                <a:lnTo>
                  <a:pt x="0" y="10817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4802851" y="7769975"/>
            <a:ext cx="1026698" cy="1081770"/>
          </a:xfrm>
          <a:custGeom>
            <a:avLst/>
            <a:gdLst/>
            <a:ahLst/>
            <a:cxnLst/>
            <a:rect r="r" b="b" t="t" l="l"/>
            <a:pathLst>
              <a:path h="1081770" w="1026698">
                <a:moveTo>
                  <a:pt x="0" y="0"/>
                </a:moveTo>
                <a:lnTo>
                  <a:pt x="1026698" y="0"/>
                </a:lnTo>
                <a:lnTo>
                  <a:pt x="1026698" y="1081769"/>
                </a:lnTo>
                <a:lnTo>
                  <a:pt x="0" y="10817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6147957" y="7769975"/>
            <a:ext cx="1026698" cy="1081770"/>
          </a:xfrm>
          <a:custGeom>
            <a:avLst/>
            <a:gdLst/>
            <a:ahLst/>
            <a:cxnLst/>
            <a:rect r="r" b="b" t="t" l="l"/>
            <a:pathLst>
              <a:path h="1081770" w="1026698">
                <a:moveTo>
                  <a:pt x="0" y="0"/>
                </a:moveTo>
                <a:lnTo>
                  <a:pt x="1026698" y="0"/>
                </a:lnTo>
                <a:lnTo>
                  <a:pt x="1026698" y="1081769"/>
                </a:lnTo>
                <a:lnTo>
                  <a:pt x="0" y="10817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113727" y="7769975"/>
            <a:ext cx="1026698" cy="1081770"/>
          </a:xfrm>
          <a:custGeom>
            <a:avLst/>
            <a:gdLst/>
            <a:ahLst/>
            <a:cxnLst/>
            <a:rect r="r" b="b" t="t" l="l"/>
            <a:pathLst>
              <a:path h="1081770" w="1026698">
                <a:moveTo>
                  <a:pt x="0" y="0"/>
                </a:moveTo>
                <a:lnTo>
                  <a:pt x="1026698" y="0"/>
                </a:lnTo>
                <a:lnTo>
                  <a:pt x="1026698" y="1081769"/>
                </a:lnTo>
                <a:lnTo>
                  <a:pt x="0" y="10817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2458833" y="7769975"/>
            <a:ext cx="1026698" cy="1081770"/>
          </a:xfrm>
          <a:custGeom>
            <a:avLst/>
            <a:gdLst/>
            <a:ahLst/>
            <a:cxnLst/>
            <a:rect r="r" b="b" t="t" l="l"/>
            <a:pathLst>
              <a:path h="1081770" w="1026698">
                <a:moveTo>
                  <a:pt x="0" y="0"/>
                </a:moveTo>
                <a:lnTo>
                  <a:pt x="1026698" y="0"/>
                </a:lnTo>
                <a:lnTo>
                  <a:pt x="1026698" y="1081769"/>
                </a:lnTo>
                <a:lnTo>
                  <a:pt x="0" y="10817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3803939" y="7769975"/>
            <a:ext cx="1026698" cy="1081770"/>
          </a:xfrm>
          <a:custGeom>
            <a:avLst/>
            <a:gdLst/>
            <a:ahLst/>
            <a:cxnLst/>
            <a:rect r="r" b="b" t="t" l="l"/>
            <a:pathLst>
              <a:path h="1081770" w="1026698">
                <a:moveTo>
                  <a:pt x="0" y="0"/>
                </a:moveTo>
                <a:lnTo>
                  <a:pt x="1026697" y="0"/>
                </a:lnTo>
                <a:lnTo>
                  <a:pt x="1026697" y="1081769"/>
                </a:lnTo>
                <a:lnTo>
                  <a:pt x="0" y="10817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5558050" y="9477793"/>
            <a:ext cx="674553" cy="710736"/>
          </a:xfrm>
          <a:custGeom>
            <a:avLst/>
            <a:gdLst/>
            <a:ahLst/>
            <a:cxnLst/>
            <a:rect r="r" b="b" t="t" l="l"/>
            <a:pathLst>
              <a:path h="710736" w="674553">
                <a:moveTo>
                  <a:pt x="0" y="0"/>
                </a:moveTo>
                <a:lnTo>
                  <a:pt x="674552" y="0"/>
                </a:lnTo>
                <a:lnTo>
                  <a:pt x="674552" y="710735"/>
                </a:lnTo>
                <a:lnTo>
                  <a:pt x="0" y="7107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16441800" y="9477793"/>
            <a:ext cx="674553" cy="710736"/>
          </a:xfrm>
          <a:custGeom>
            <a:avLst/>
            <a:gdLst/>
            <a:ahLst/>
            <a:cxnLst/>
            <a:rect r="r" b="b" t="t" l="l"/>
            <a:pathLst>
              <a:path h="710736" w="674553">
                <a:moveTo>
                  <a:pt x="0" y="0"/>
                </a:moveTo>
                <a:lnTo>
                  <a:pt x="674553" y="0"/>
                </a:lnTo>
                <a:lnTo>
                  <a:pt x="674553" y="710735"/>
                </a:lnTo>
                <a:lnTo>
                  <a:pt x="0" y="7107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17325551" y="9477793"/>
            <a:ext cx="674553" cy="710736"/>
          </a:xfrm>
          <a:custGeom>
            <a:avLst/>
            <a:gdLst/>
            <a:ahLst/>
            <a:cxnLst/>
            <a:rect r="r" b="b" t="t" l="l"/>
            <a:pathLst>
              <a:path h="710736" w="674553">
                <a:moveTo>
                  <a:pt x="0" y="0"/>
                </a:moveTo>
                <a:lnTo>
                  <a:pt x="674553" y="0"/>
                </a:lnTo>
                <a:lnTo>
                  <a:pt x="674553" y="710735"/>
                </a:lnTo>
                <a:lnTo>
                  <a:pt x="0" y="7107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288278" y="9477793"/>
            <a:ext cx="674553" cy="710736"/>
          </a:xfrm>
          <a:custGeom>
            <a:avLst/>
            <a:gdLst/>
            <a:ahLst/>
            <a:cxnLst/>
            <a:rect r="r" b="b" t="t" l="l"/>
            <a:pathLst>
              <a:path h="710736" w="674553">
                <a:moveTo>
                  <a:pt x="0" y="0"/>
                </a:moveTo>
                <a:lnTo>
                  <a:pt x="674553" y="0"/>
                </a:lnTo>
                <a:lnTo>
                  <a:pt x="674553" y="710735"/>
                </a:lnTo>
                <a:lnTo>
                  <a:pt x="0" y="7107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1172029" y="9477793"/>
            <a:ext cx="674553" cy="710736"/>
          </a:xfrm>
          <a:custGeom>
            <a:avLst/>
            <a:gdLst/>
            <a:ahLst/>
            <a:cxnLst/>
            <a:rect r="r" b="b" t="t" l="l"/>
            <a:pathLst>
              <a:path h="710736" w="674553">
                <a:moveTo>
                  <a:pt x="0" y="0"/>
                </a:moveTo>
                <a:lnTo>
                  <a:pt x="674552" y="0"/>
                </a:lnTo>
                <a:lnTo>
                  <a:pt x="674552" y="710735"/>
                </a:lnTo>
                <a:lnTo>
                  <a:pt x="0" y="7107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2055779" y="9477793"/>
            <a:ext cx="674553" cy="710736"/>
          </a:xfrm>
          <a:custGeom>
            <a:avLst/>
            <a:gdLst/>
            <a:ahLst/>
            <a:cxnLst/>
            <a:rect r="r" b="b" t="t" l="l"/>
            <a:pathLst>
              <a:path h="710736" w="674553">
                <a:moveTo>
                  <a:pt x="0" y="0"/>
                </a:moveTo>
                <a:lnTo>
                  <a:pt x="674553" y="0"/>
                </a:lnTo>
                <a:lnTo>
                  <a:pt x="674553" y="710735"/>
                </a:lnTo>
                <a:lnTo>
                  <a:pt x="0" y="7107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2972182" y="1549513"/>
            <a:ext cx="11559341" cy="7692216"/>
          </a:xfrm>
          <a:custGeom>
            <a:avLst/>
            <a:gdLst/>
            <a:ahLst/>
            <a:cxnLst/>
            <a:rect r="r" b="b" t="t" l="l"/>
            <a:pathLst>
              <a:path h="7692216" w="11559341">
                <a:moveTo>
                  <a:pt x="0" y="0"/>
                </a:moveTo>
                <a:lnTo>
                  <a:pt x="11559340" y="0"/>
                </a:lnTo>
                <a:lnTo>
                  <a:pt x="11559340" y="7692216"/>
                </a:lnTo>
                <a:lnTo>
                  <a:pt x="0" y="769221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23" id="23"/>
          <p:cNvSpPr txBox="true"/>
          <p:nvPr/>
        </p:nvSpPr>
        <p:spPr>
          <a:xfrm rot="0">
            <a:off x="6390104" y="9156330"/>
            <a:ext cx="4994444" cy="10321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444"/>
              </a:lnSpc>
              <a:spcBef>
                <a:spcPct val="0"/>
              </a:spcBef>
            </a:pPr>
            <a:r>
              <a:rPr lang="en-US" sz="6031">
                <a:solidFill>
                  <a:srgbClr val="F6F4EA"/>
                </a:solidFill>
                <a:latin typeface="Canva Sans"/>
                <a:ea typeface="Canva Sans"/>
                <a:cs typeface="Canva Sans"/>
                <a:sym typeface="Canva Sans"/>
              </a:rPr>
              <a:t>Chicago Pizza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DAHLX4EVZmo</dc:identifier>
  <dcterms:modified xsi:type="dcterms:W3CDTF">2011-08-01T06:04:30Z</dcterms:modified>
  <cp:revision>1</cp:revision>
  <dc:title>The Creation of Windsor Pizza</dc:title>
</cp:coreProperties>
</file>